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7" r:id="rId3"/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Nixie One"/>
      <p:regular r:id="rId21"/>
    </p:embeddedFont>
    <p:embeddedFont>
      <p:font typeface="Courgett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Courgette-regular.fntdata"/><Relationship Id="rId10" Type="http://schemas.openxmlformats.org/officeDocument/2006/relationships/slide" Target="slides/slide5.xml"/><Relationship Id="rId21" Type="http://schemas.openxmlformats.org/officeDocument/2006/relationships/font" Target="fonts/NixieOn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75" y="685800"/>
            <a:ext cx="609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Might take off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819900" y="2900268"/>
            <a:ext cx="70470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ctrTitle"/>
          </p:nvPr>
        </p:nvSpPr>
        <p:spPr>
          <a:xfrm>
            <a:off x="819900" y="2900268"/>
            <a:ext cx="7046999" cy="1159875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685800" y="2612043"/>
            <a:ext cx="5625000" cy="1159875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685800" y="3868759"/>
            <a:ext cx="56250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Nixie One"/>
              <a:buNone/>
              <a:defRPr b="1"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4218300" y="0"/>
            <a:ext cx="707399" cy="1892250"/>
          </a:xfrm>
          <a:prstGeom prst="rect">
            <a:avLst/>
          </a:prstGeom>
          <a:solidFill>
            <a:srgbClr val="B0E0E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317000" y="2161800"/>
            <a:ext cx="6510000" cy="819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/>
        </p:nvSpPr>
        <p:spPr>
          <a:xfrm>
            <a:off x="3593400" y="1238568"/>
            <a:ext cx="1957200" cy="65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DC143C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517327"/>
            <a:ext cx="8229600" cy="54584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200150"/>
            <a:ext cx="3994500" cy="3725775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4692273" y="1200150"/>
            <a:ext cx="3994500" cy="3725775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457200" y="517327"/>
            <a:ext cx="8229600" cy="54584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0150"/>
            <a:ext cx="2631900" cy="3725775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3223966" y="1200150"/>
            <a:ext cx="2631900" cy="3725775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5990732" y="1200150"/>
            <a:ext cx="2631900" cy="3725775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57200" y="517327"/>
            <a:ext cx="8229600" cy="54584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343555"/>
            <a:ext cx="8229600" cy="46395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4406309"/>
            <a:ext cx="8229600" cy="519525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2612043"/>
            <a:ext cx="56250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3868759"/>
            <a:ext cx="56250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Nixie One"/>
              <a:buNone/>
              <a:defRPr b="1"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buSzPct val="100000"/>
              <a:buFont typeface="Nixie One"/>
              <a:buNone/>
              <a:defRPr b="1" sz="30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4218300" y="0"/>
            <a:ext cx="707400" cy="1892400"/>
          </a:xfrm>
          <a:prstGeom prst="rect">
            <a:avLst/>
          </a:prstGeom>
          <a:solidFill>
            <a:srgbClr val="B0E0E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1317000" y="2161800"/>
            <a:ext cx="6510000" cy="81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/>
        </p:nvSpPr>
        <p:spPr>
          <a:xfrm>
            <a:off x="3593400" y="123856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DC143C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517327"/>
            <a:ext cx="8229600" cy="54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457200" y="517327"/>
            <a:ext cx="8229600" cy="54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3223966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27" name="Shape 27"/>
          <p:cNvSpPr txBox="1"/>
          <p:nvPr>
            <p:ph idx="3" type="body"/>
          </p:nvPr>
        </p:nvSpPr>
        <p:spPr>
          <a:xfrm>
            <a:off x="5990732" y="1200150"/>
            <a:ext cx="2631899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457200" y="517327"/>
            <a:ext cx="8229600" cy="54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343555"/>
            <a:ext cx="8229600" cy="46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07.jp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Raleway"/>
              <a:buChar char="◎"/>
              <a:defRPr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Raleway"/>
              <a:buChar char="◎"/>
              <a:defRPr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jp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jpg"/><Relationship Id="rId4" Type="http://schemas.openxmlformats.org/officeDocument/2006/relationships/image" Target="../media/image05.jpg"/><Relationship Id="rId5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card-1412352_1280.png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type="ctrTitle"/>
          </p:nvPr>
        </p:nvSpPr>
        <p:spPr>
          <a:xfrm>
            <a:off x="4404048" y="967905"/>
            <a:ext cx="4665000" cy="2286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003333"/>
                </a:solidFill>
                <a:latin typeface="Courgette"/>
                <a:ea typeface="Courgette"/>
                <a:cs typeface="Courgette"/>
                <a:sym typeface="Courgette"/>
              </a:rPr>
              <a:t>To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003333"/>
                </a:solidFill>
                <a:latin typeface="Courgette"/>
                <a:ea typeface="Courgette"/>
                <a:cs typeface="Courgette"/>
                <a:sym typeface="Courgette"/>
              </a:rPr>
              <a:t>Girls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003333"/>
                </a:solidFill>
                <a:latin typeface="Courgette"/>
                <a:ea typeface="Courgette"/>
                <a:cs typeface="Courgette"/>
                <a:sym typeface="Courgette"/>
              </a:rPr>
              <a:t>Everywhere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397425" y="2054525"/>
            <a:ext cx="3853200" cy="184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3333"/>
                </a:solidFill>
                <a:latin typeface="Courgette"/>
                <a:ea typeface="Courgette"/>
                <a:cs typeface="Courgette"/>
                <a:sym typeface="Courgette"/>
              </a:rPr>
              <a:t>Francisca Giaverini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3333"/>
                </a:solidFill>
                <a:latin typeface="Courgette"/>
                <a:ea typeface="Courgette"/>
                <a:cs typeface="Courgette"/>
                <a:sym typeface="Courgette"/>
              </a:rPr>
              <a:t>Talya Erblich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3333"/>
                </a:solidFill>
                <a:latin typeface="Courgette"/>
                <a:ea typeface="Courgette"/>
                <a:cs typeface="Courgette"/>
                <a:sym typeface="Courgette"/>
              </a:rPr>
              <a:t>Daniela Gomez</a:t>
            </a: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4">
            <a:alphaModFix/>
          </a:blip>
          <a:srcRect b="0" l="1730" r="-1730" t="0"/>
          <a:stretch/>
        </p:blipFill>
        <p:spPr>
          <a:xfrm>
            <a:off x="895301" y="178500"/>
            <a:ext cx="3213300" cy="20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0" y="-3037"/>
            <a:ext cx="9144000" cy="5149574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pa_linea_b-01.png"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81862"/>
            <a:ext cx="6857999" cy="34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title"/>
          </p:nvPr>
        </p:nvSpPr>
        <p:spPr>
          <a:xfrm>
            <a:off x="457200" y="343555"/>
            <a:ext cx="8229600" cy="4639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153" name="Shape 153"/>
          <p:cNvSpPr/>
          <p:nvPr/>
        </p:nvSpPr>
        <p:spPr>
          <a:xfrm>
            <a:off x="1698450" y="2019393"/>
            <a:ext cx="773999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DC143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B0E0E6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</a:p>
        </p:txBody>
      </p:sp>
      <p:cxnSp>
        <p:nvCxnSpPr>
          <p:cNvPr id="154" name="Shape 154"/>
          <p:cNvCxnSpPr/>
          <p:nvPr/>
        </p:nvCxnSpPr>
        <p:spPr>
          <a:xfrm rot="10800000">
            <a:off x="3882950" y="2014218"/>
            <a:ext cx="0" cy="212849"/>
          </a:xfrm>
          <a:prstGeom prst="straightConnector1">
            <a:avLst/>
          </a:prstGeom>
          <a:noFill/>
          <a:ln cap="rnd" cmpd="sng" w="28575">
            <a:solidFill>
              <a:srgbClr val="DC143C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55" name="Shape 155"/>
          <p:cNvCxnSpPr/>
          <p:nvPr/>
        </p:nvCxnSpPr>
        <p:spPr>
          <a:xfrm rot="10800000">
            <a:off x="8392125" y="888262"/>
            <a:ext cx="0" cy="212850"/>
          </a:xfrm>
          <a:prstGeom prst="straightConnector1">
            <a:avLst/>
          </a:prstGeom>
          <a:noFill/>
          <a:ln cap="rnd" cmpd="sng" w="28575">
            <a:solidFill>
              <a:srgbClr val="DC143C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56" name="Shape 156"/>
          <p:cNvCxnSpPr/>
          <p:nvPr/>
        </p:nvCxnSpPr>
        <p:spPr>
          <a:xfrm rot="10800000">
            <a:off x="7041200" y="2388731"/>
            <a:ext cx="0" cy="212849"/>
          </a:xfrm>
          <a:prstGeom prst="straightConnector1">
            <a:avLst/>
          </a:prstGeom>
          <a:noFill/>
          <a:ln cap="rnd" cmpd="sng" w="28575">
            <a:solidFill>
              <a:srgbClr val="DC143C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57" name="Shape 157"/>
          <p:cNvCxnSpPr/>
          <p:nvPr/>
        </p:nvCxnSpPr>
        <p:spPr>
          <a:xfrm rot="10800000">
            <a:off x="7825875" y="3779793"/>
            <a:ext cx="0" cy="212849"/>
          </a:xfrm>
          <a:prstGeom prst="straightConnector1">
            <a:avLst/>
          </a:prstGeom>
          <a:noFill/>
          <a:ln cap="rnd" cmpd="sng" w="28575">
            <a:solidFill>
              <a:srgbClr val="DC143C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58" name="Shape 158"/>
          <p:cNvCxnSpPr/>
          <p:nvPr/>
        </p:nvCxnSpPr>
        <p:spPr>
          <a:xfrm rot="10800000">
            <a:off x="982500" y="2221893"/>
            <a:ext cx="0" cy="212849"/>
          </a:xfrm>
          <a:prstGeom prst="straightConnector1">
            <a:avLst/>
          </a:prstGeom>
          <a:noFill/>
          <a:ln cap="rnd" cmpd="sng" w="28575">
            <a:solidFill>
              <a:srgbClr val="DC143C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59" name="Shape 159"/>
          <p:cNvCxnSpPr/>
          <p:nvPr/>
        </p:nvCxnSpPr>
        <p:spPr>
          <a:xfrm rot="10800000">
            <a:off x="2472450" y="3740868"/>
            <a:ext cx="0" cy="212849"/>
          </a:xfrm>
          <a:prstGeom prst="straightConnector1">
            <a:avLst/>
          </a:prstGeom>
          <a:noFill/>
          <a:ln cap="rnd" cmpd="sng" w="28575">
            <a:solidFill>
              <a:srgbClr val="DC143C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0E0E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6248575" y="916537"/>
            <a:ext cx="2592000" cy="1144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1D1D1B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1D1D1B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rgbClr val="1D1D1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1D1D1B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</a:p>
          <a:p>
            <a:pPr indent="-285750" lvl="0" marL="457200" rtl="0">
              <a:spcBef>
                <a:spcPts val="0"/>
              </a:spcBef>
              <a:buClr>
                <a:srgbClr val="1D1D1B"/>
              </a:buClr>
              <a:buSzPct val="100000"/>
              <a:buFont typeface="Raleway"/>
              <a:buChar char="●"/>
            </a:pPr>
            <a:r>
              <a:rPr lang="en" sz="900">
                <a:solidFill>
                  <a:srgbClr val="1D1D1B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</a:p>
          <a:p>
            <a:pPr indent="-285750" lvl="0" marL="457200" rtl="0">
              <a:spcBef>
                <a:spcPts val="0"/>
              </a:spcBef>
              <a:buClr>
                <a:srgbClr val="1D1D1B"/>
              </a:buClr>
              <a:buSzPct val="100000"/>
              <a:buFont typeface="Raleway"/>
              <a:buChar char="●"/>
            </a:pPr>
            <a:r>
              <a:rPr lang="en" sz="900">
                <a:solidFill>
                  <a:srgbClr val="1D1D1B"/>
                </a:solidFill>
                <a:latin typeface="Raleway"/>
                <a:ea typeface="Raleway"/>
                <a:cs typeface="Raleway"/>
                <a:sym typeface="Raleway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1D1D1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1D1D1B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1D1D1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1D1D1B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rgbClr val="1D1D1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1D1D1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5" name="Shape 165"/>
          <p:cNvGrpSpPr/>
          <p:nvPr/>
        </p:nvGrpSpPr>
        <p:grpSpPr>
          <a:xfrm>
            <a:off x="348746" y="932245"/>
            <a:ext cx="342902" cy="335469"/>
            <a:chOff x="590250" y="244200"/>
            <a:chExt cx="407975" cy="532175"/>
          </a:xfrm>
        </p:grpSpPr>
        <p:sp>
          <p:nvSpPr>
            <p:cNvPr id="166" name="Shape 166"/>
            <p:cNvSpPr/>
            <p:nvPr/>
          </p:nvSpPr>
          <p:spPr>
            <a:xfrm>
              <a:off x="623125" y="313625"/>
              <a:ext cx="375100" cy="462750"/>
            </a:xfrm>
            <a:custGeom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590250" y="269775"/>
              <a:ext cx="377525" cy="462775"/>
            </a:xfrm>
            <a:custGeom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796650" y="274025"/>
              <a:ext cx="45100" cy="45100"/>
            </a:xfrm>
            <a:custGeom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713850" y="274025"/>
              <a:ext cx="45075" cy="45100"/>
            </a:xfrm>
            <a:custGeom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631050" y="274025"/>
              <a:ext cx="45075" cy="45100"/>
            </a:xfrm>
            <a:custGeom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49925" y="5900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49925" y="5346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649925" y="4798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649925" y="4244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879475" y="274025"/>
              <a:ext cx="45075" cy="45100"/>
            </a:xfrm>
            <a:custGeom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54800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376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8204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903225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Shape 180"/>
          <p:cNvGrpSpPr/>
          <p:nvPr/>
        </p:nvGrpSpPr>
        <p:grpSpPr>
          <a:xfrm>
            <a:off x="901438" y="981761"/>
            <a:ext cx="372593" cy="232608"/>
            <a:chOff x="1247825" y="322750"/>
            <a:chExt cx="443300" cy="369000"/>
          </a:xfrm>
        </p:grpSpPr>
        <p:sp>
          <p:nvSpPr>
            <p:cNvPr id="181" name="Shape 181"/>
            <p:cNvSpPr/>
            <p:nvPr/>
          </p:nvSpPr>
          <p:spPr>
            <a:xfrm>
              <a:off x="1247825" y="322750"/>
              <a:ext cx="443300" cy="369000"/>
            </a:xfrm>
            <a:custGeom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398225" y="386675"/>
              <a:ext cx="142500" cy="25"/>
            </a:xfrm>
            <a:custGeom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370225" y="450000"/>
              <a:ext cx="198500" cy="197900"/>
            </a:xfrm>
            <a:custGeom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403100" y="482875"/>
              <a:ext cx="132750" cy="132150"/>
            </a:xfrm>
            <a:custGeom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800" y="435400"/>
              <a:ext cx="66400" cy="43850"/>
            </a:xfrm>
            <a:custGeom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Shape 186"/>
          <p:cNvGrpSpPr/>
          <p:nvPr/>
        </p:nvGrpSpPr>
        <p:grpSpPr>
          <a:xfrm>
            <a:off x="1474617" y="980611"/>
            <a:ext cx="356203" cy="234909"/>
            <a:chOff x="1929775" y="320925"/>
            <a:chExt cx="423800" cy="372650"/>
          </a:xfrm>
        </p:grpSpPr>
        <p:sp>
          <p:nvSpPr>
            <p:cNvPr id="187" name="Shape 187"/>
            <p:cNvSpPr/>
            <p:nvPr/>
          </p:nvSpPr>
          <p:spPr>
            <a:xfrm>
              <a:off x="1929775" y="320925"/>
              <a:ext cx="423800" cy="372650"/>
            </a:xfrm>
            <a:custGeom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954125" y="345275"/>
              <a:ext cx="375100" cy="323950"/>
            </a:xfrm>
            <a:custGeom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2162375" y="534625"/>
              <a:ext cx="146750" cy="113275"/>
            </a:xfrm>
            <a:custGeom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974225" y="468875"/>
              <a:ext cx="232600" cy="179025"/>
            </a:xfrm>
            <a:custGeom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2169675" y="396425"/>
              <a:ext cx="97450" cy="97450"/>
            </a:xfrm>
            <a:custGeom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Shape 192"/>
          <p:cNvSpPr/>
          <p:nvPr/>
        </p:nvSpPr>
        <p:spPr>
          <a:xfrm>
            <a:off x="2071919" y="972171"/>
            <a:ext cx="291716" cy="251803"/>
          </a:xfrm>
          <a:custGeom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2656887" y="972943"/>
            <a:ext cx="251792" cy="250258"/>
          </a:xfrm>
          <a:custGeom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94" name="Shape 194"/>
          <p:cNvGrpSpPr/>
          <p:nvPr/>
        </p:nvGrpSpPr>
        <p:grpSpPr>
          <a:xfrm>
            <a:off x="3744261" y="954119"/>
            <a:ext cx="336767" cy="287876"/>
            <a:chOff x="4630125" y="278900"/>
            <a:chExt cx="400675" cy="456675"/>
          </a:xfrm>
        </p:grpSpPr>
        <p:sp>
          <p:nvSpPr>
            <p:cNvPr id="195" name="Shape 195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Shape 199"/>
          <p:cNvSpPr/>
          <p:nvPr/>
        </p:nvSpPr>
        <p:spPr>
          <a:xfrm>
            <a:off x="4284851" y="971793"/>
            <a:ext cx="385894" cy="252559"/>
          </a:xfrm>
          <a:custGeom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00" name="Shape 200"/>
          <p:cNvGrpSpPr/>
          <p:nvPr/>
        </p:nvGrpSpPr>
        <p:grpSpPr>
          <a:xfrm>
            <a:off x="353873" y="1364036"/>
            <a:ext cx="342881" cy="313595"/>
            <a:chOff x="596350" y="929175"/>
            <a:chExt cx="407950" cy="497475"/>
          </a:xfrm>
        </p:grpSpPr>
        <p:sp>
          <p:nvSpPr>
            <p:cNvPr id="201" name="Shape 201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1478189" y="1409723"/>
            <a:ext cx="349059" cy="224161"/>
            <a:chOff x="1934025" y="1001650"/>
            <a:chExt cx="415300" cy="355600"/>
          </a:xfrm>
        </p:grpSpPr>
        <p:sp>
          <p:nvSpPr>
            <p:cNvPr id="209" name="Shape 209"/>
            <p:cNvSpPr/>
            <p:nvPr/>
          </p:nvSpPr>
          <p:spPr>
            <a:xfrm>
              <a:off x="1934025" y="1303650"/>
              <a:ext cx="207650" cy="53600"/>
            </a:xfrm>
            <a:custGeom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141650" y="1303650"/>
              <a:ext cx="207675" cy="53600"/>
            </a:xfrm>
            <a:custGeom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1934025" y="1001650"/>
              <a:ext cx="207650" cy="331250"/>
            </a:xfrm>
            <a:custGeom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2141650" y="1001650"/>
              <a:ext cx="207675" cy="331250"/>
            </a:xfrm>
            <a:custGeom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Shape 213"/>
          <p:cNvSpPr/>
          <p:nvPr/>
        </p:nvSpPr>
        <p:spPr>
          <a:xfrm>
            <a:off x="2042248" y="1390929"/>
            <a:ext cx="351076" cy="261778"/>
          </a:xfrm>
          <a:custGeom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2607758" y="1403979"/>
            <a:ext cx="350068" cy="235681"/>
          </a:xfrm>
          <a:custGeom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3177870" y="1405901"/>
            <a:ext cx="339835" cy="231836"/>
          </a:xfrm>
          <a:custGeom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3754139" y="1408202"/>
            <a:ext cx="317309" cy="227234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17" name="Shape 217"/>
          <p:cNvGrpSpPr/>
          <p:nvPr/>
        </p:nvGrpSpPr>
        <p:grpSpPr>
          <a:xfrm>
            <a:off x="4302584" y="1392829"/>
            <a:ext cx="350068" cy="262929"/>
            <a:chOff x="5294400" y="974850"/>
            <a:chExt cx="416500" cy="417100"/>
          </a:xfrm>
        </p:grpSpPr>
        <p:sp>
          <p:nvSpPr>
            <p:cNvPr id="218" name="Shape 218"/>
            <p:cNvSpPr/>
            <p:nvPr/>
          </p:nvSpPr>
          <p:spPr>
            <a:xfrm>
              <a:off x="5325450" y="997975"/>
              <a:ext cx="151650" cy="154700"/>
            </a:xfrm>
            <a:custGeom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5294400" y="974850"/>
              <a:ext cx="416500" cy="417100"/>
            </a:xfrm>
            <a:custGeom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Shape 220"/>
          <p:cNvGrpSpPr/>
          <p:nvPr/>
        </p:nvGrpSpPr>
        <p:grpSpPr>
          <a:xfrm>
            <a:off x="4825606" y="1363280"/>
            <a:ext cx="433992" cy="317047"/>
            <a:chOff x="5916675" y="927975"/>
            <a:chExt cx="516350" cy="502950"/>
          </a:xfrm>
        </p:grpSpPr>
        <p:sp>
          <p:nvSpPr>
            <p:cNvPr id="221" name="Shape 221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Shape 223"/>
          <p:cNvGrpSpPr/>
          <p:nvPr/>
        </p:nvGrpSpPr>
        <p:grpSpPr>
          <a:xfrm>
            <a:off x="327250" y="1850339"/>
            <a:ext cx="391000" cy="198063"/>
            <a:chOff x="564675" y="1700625"/>
            <a:chExt cx="465200" cy="314200"/>
          </a:xfrm>
        </p:grpSpPr>
        <p:sp>
          <p:nvSpPr>
            <p:cNvPr id="224" name="Shape 224"/>
            <p:cNvSpPr/>
            <p:nvPr/>
          </p:nvSpPr>
          <p:spPr>
            <a:xfrm>
              <a:off x="564675" y="1700625"/>
              <a:ext cx="465200" cy="29250"/>
            </a:xfrm>
            <a:custGeom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564675" y="1732300"/>
              <a:ext cx="465200" cy="272175"/>
            </a:xfrm>
            <a:custGeom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572600" y="2014200"/>
              <a:ext cx="449375" cy="625"/>
            </a:xfrm>
            <a:custGeom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892235" y="1801974"/>
            <a:ext cx="391000" cy="287120"/>
            <a:chOff x="1236875" y="1623900"/>
            <a:chExt cx="465200" cy="455475"/>
          </a:xfrm>
        </p:grpSpPr>
        <p:sp>
          <p:nvSpPr>
            <p:cNvPr id="228" name="Shape 228"/>
            <p:cNvSpPr/>
            <p:nvPr/>
          </p:nvSpPr>
          <p:spPr>
            <a:xfrm>
              <a:off x="1236875" y="1623900"/>
              <a:ext cx="465200" cy="445125"/>
            </a:xfrm>
            <a:custGeom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244800" y="2078750"/>
              <a:ext cx="449375" cy="625"/>
            </a:xfrm>
            <a:custGeom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236875" y="1791950"/>
              <a:ext cx="465200" cy="171725"/>
            </a:xfrm>
            <a:custGeom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330025" y="1750550"/>
              <a:ext cx="278900" cy="110850"/>
            </a:xfrm>
            <a:custGeom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402500" y="1810225"/>
              <a:ext cx="133975" cy="25"/>
            </a:xfrm>
            <a:custGeom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402500" y="1844325"/>
              <a:ext cx="133975" cy="25"/>
            </a:xfrm>
            <a:custGeom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402500" y="1878425"/>
              <a:ext cx="85250" cy="25"/>
            </a:xfrm>
            <a:custGeom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Shape 235"/>
          <p:cNvGrpSpPr/>
          <p:nvPr/>
        </p:nvGrpSpPr>
        <p:grpSpPr>
          <a:xfrm>
            <a:off x="1469490" y="1808120"/>
            <a:ext cx="366457" cy="274827"/>
            <a:chOff x="1923675" y="1633650"/>
            <a:chExt cx="436000" cy="435975"/>
          </a:xfrm>
        </p:grpSpPr>
        <p:sp>
          <p:nvSpPr>
            <p:cNvPr id="236" name="Shape 236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Shape 242"/>
          <p:cNvGrpSpPr/>
          <p:nvPr/>
        </p:nvGrpSpPr>
        <p:grpSpPr>
          <a:xfrm>
            <a:off x="2032940" y="1806969"/>
            <a:ext cx="369504" cy="277128"/>
            <a:chOff x="2594050" y="1631825"/>
            <a:chExt cx="439625" cy="439625"/>
          </a:xfrm>
        </p:grpSpPr>
        <p:sp>
          <p:nvSpPr>
            <p:cNvPr id="243" name="Shape 243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Shape 247"/>
          <p:cNvSpPr/>
          <p:nvPr/>
        </p:nvSpPr>
        <p:spPr>
          <a:xfrm>
            <a:off x="2614398" y="1819285"/>
            <a:ext cx="336767" cy="252575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48" name="Shape 248"/>
          <p:cNvGrpSpPr/>
          <p:nvPr/>
        </p:nvGrpSpPr>
        <p:grpSpPr>
          <a:xfrm>
            <a:off x="3197705" y="1786246"/>
            <a:ext cx="299911" cy="318575"/>
            <a:chOff x="3979850" y="1598950"/>
            <a:chExt cx="356825" cy="505375"/>
          </a:xfrm>
        </p:grpSpPr>
        <p:sp>
          <p:nvSpPr>
            <p:cNvPr id="249" name="Shape 249"/>
            <p:cNvSpPr/>
            <p:nvPr/>
          </p:nvSpPr>
          <p:spPr>
            <a:xfrm>
              <a:off x="3979850" y="1602600"/>
              <a:ext cx="44475" cy="501725"/>
            </a:xfrm>
            <a:custGeom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4037075" y="1598950"/>
              <a:ext cx="299600" cy="228950"/>
            </a:xfrm>
            <a:custGeom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3715096" y="1854563"/>
            <a:ext cx="395098" cy="181941"/>
            <a:chOff x="4595425" y="1707325"/>
            <a:chExt cx="470075" cy="288625"/>
          </a:xfrm>
        </p:grpSpPr>
        <p:sp>
          <p:nvSpPr>
            <p:cNvPr id="252" name="Shape 252"/>
            <p:cNvSpPr/>
            <p:nvPr/>
          </p:nvSpPr>
          <p:spPr>
            <a:xfrm>
              <a:off x="4809750" y="1707325"/>
              <a:ext cx="41425" cy="41425"/>
            </a:xfrm>
            <a:custGeom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024075" y="1761525"/>
              <a:ext cx="41425" cy="41425"/>
            </a:xfrm>
            <a:custGeom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628900" y="1760300"/>
              <a:ext cx="403100" cy="177825"/>
            </a:xfrm>
            <a:custGeom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4595425" y="1761525"/>
              <a:ext cx="41425" cy="41425"/>
            </a:xfrm>
            <a:custGeom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4667275" y="1951475"/>
              <a:ext cx="326375" cy="44475"/>
            </a:xfrm>
            <a:custGeom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4299012" y="1810043"/>
            <a:ext cx="357233" cy="270982"/>
            <a:chOff x="5290150" y="1636700"/>
            <a:chExt cx="425025" cy="429875"/>
          </a:xfrm>
        </p:grpSpPr>
        <p:sp>
          <p:nvSpPr>
            <p:cNvPr id="258" name="Shape 258"/>
            <p:cNvSpPr/>
            <p:nvPr/>
          </p:nvSpPr>
          <p:spPr>
            <a:xfrm>
              <a:off x="5396700" y="1939925"/>
              <a:ext cx="211900" cy="126650"/>
            </a:xfrm>
            <a:custGeom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5290150" y="1636700"/>
              <a:ext cx="425025" cy="294100"/>
            </a:xfrm>
            <a:custGeom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Shape 260"/>
          <p:cNvGrpSpPr/>
          <p:nvPr/>
        </p:nvGrpSpPr>
        <p:grpSpPr>
          <a:xfrm>
            <a:off x="4862967" y="1801974"/>
            <a:ext cx="359271" cy="282518"/>
            <a:chOff x="5961125" y="1623900"/>
            <a:chExt cx="427450" cy="448175"/>
          </a:xfrm>
        </p:grpSpPr>
        <p:sp>
          <p:nvSpPr>
            <p:cNvPr id="261" name="Shape 261"/>
            <p:cNvSpPr/>
            <p:nvPr/>
          </p:nvSpPr>
          <p:spPr>
            <a:xfrm>
              <a:off x="5961125" y="1678700"/>
              <a:ext cx="376925" cy="376925"/>
            </a:xfrm>
            <a:custGeom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009825" y="1727425"/>
              <a:ext cx="279500" cy="279500"/>
            </a:xfrm>
            <a:custGeom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107250" y="1824850"/>
              <a:ext cx="84650" cy="84650"/>
            </a:xfrm>
            <a:custGeom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6058550" y="1776125"/>
              <a:ext cx="182075" cy="182075"/>
            </a:xfrm>
            <a:custGeom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5971475" y="2001400"/>
              <a:ext cx="74925" cy="70675"/>
            </a:xfrm>
            <a:custGeom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253375" y="2001400"/>
              <a:ext cx="74325" cy="70675"/>
            </a:xfrm>
            <a:custGeom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137700" y="1623900"/>
              <a:ext cx="250875" cy="255150"/>
            </a:xfrm>
            <a:custGeom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Shape 268"/>
          <p:cNvGrpSpPr/>
          <p:nvPr/>
        </p:nvGrpSpPr>
        <p:grpSpPr>
          <a:xfrm>
            <a:off x="5415658" y="1809270"/>
            <a:ext cx="383835" cy="272526"/>
            <a:chOff x="6618700" y="1635475"/>
            <a:chExt cx="456675" cy="432325"/>
          </a:xfrm>
        </p:grpSpPr>
        <p:sp>
          <p:nvSpPr>
            <p:cNvPr id="269" name="Shape 269"/>
            <p:cNvSpPr/>
            <p:nvPr/>
          </p:nvSpPr>
          <p:spPr>
            <a:xfrm>
              <a:off x="6663775" y="1904000"/>
              <a:ext cx="117525" cy="163800"/>
            </a:xfrm>
            <a:custGeom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7046125" y="1775525"/>
              <a:ext cx="29250" cy="99275"/>
            </a:xfrm>
            <a:custGeom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618700" y="1751775"/>
              <a:ext cx="96850" cy="146750"/>
            </a:xfrm>
            <a:custGeom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721600" y="1660450"/>
              <a:ext cx="278900" cy="329425"/>
            </a:xfrm>
            <a:custGeom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7006550" y="1635475"/>
              <a:ext cx="34750" cy="378750"/>
            </a:xfrm>
            <a:custGeom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Shape 274"/>
          <p:cNvGrpSpPr/>
          <p:nvPr/>
        </p:nvGrpSpPr>
        <p:grpSpPr>
          <a:xfrm>
            <a:off x="370746" y="2246829"/>
            <a:ext cx="304008" cy="244884"/>
            <a:chOff x="616425" y="2329600"/>
            <a:chExt cx="361700" cy="388475"/>
          </a:xfrm>
        </p:grpSpPr>
        <p:sp>
          <p:nvSpPr>
            <p:cNvPr id="275" name="Shape 275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Shape 283"/>
          <p:cNvGrpSpPr/>
          <p:nvPr/>
        </p:nvGrpSpPr>
        <p:grpSpPr>
          <a:xfrm>
            <a:off x="927557" y="2249130"/>
            <a:ext cx="320377" cy="240283"/>
            <a:chOff x="1278900" y="2333250"/>
            <a:chExt cx="381175" cy="381175"/>
          </a:xfrm>
        </p:grpSpPr>
        <p:sp>
          <p:nvSpPr>
            <p:cNvPr id="284" name="Shape 284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1492520" y="2249130"/>
            <a:ext cx="320398" cy="240283"/>
            <a:chOff x="1951075" y="2333250"/>
            <a:chExt cx="381200" cy="381175"/>
          </a:xfrm>
        </p:grpSpPr>
        <p:sp>
          <p:nvSpPr>
            <p:cNvPr id="289" name="Shape 289"/>
            <p:cNvSpPr/>
            <p:nvPr/>
          </p:nvSpPr>
          <p:spPr>
            <a:xfrm>
              <a:off x="1951075" y="2333250"/>
              <a:ext cx="381200" cy="381175"/>
            </a:xfrm>
            <a:custGeom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1976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0418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041800" y="2584100"/>
              <a:ext cx="199750" cy="41425"/>
            </a:xfrm>
            <a:custGeom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Shape 293"/>
          <p:cNvGrpSpPr/>
          <p:nvPr/>
        </p:nvGrpSpPr>
        <p:grpSpPr>
          <a:xfrm>
            <a:off x="2057504" y="2249130"/>
            <a:ext cx="320377" cy="240283"/>
            <a:chOff x="2623275" y="2333250"/>
            <a:chExt cx="381175" cy="381175"/>
          </a:xfrm>
        </p:grpSpPr>
        <p:sp>
          <p:nvSpPr>
            <p:cNvPr id="294" name="Shape 294"/>
            <p:cNvSpPr/>
            <p:nvPr/>
          </p:nvSpPr>
          <p:spPr>
            <a:xfrm>
              <a:off x="2623275" y="2333250"/>
              <a:ext cx="381175" cy="381175"/>
            </a:xfrm>
            <a:custGeom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8698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714000" y="2503125"/>
              <a:ext cx="43875" cy="47525"/>
            </a:xfrm>
            <a:custGeom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10200" y="2595675"/>
              <a:ext cx="99875" cy="31075"/>
            </a:xfrm>
            <a:custGeom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Shape 298"/>
          <p:cNvGrpSpPr/>
          <p:nvPr/>
        </p:nvGrpSpPr>
        <p:grpSpPr>
          <a:xfrm>
            <a:off x="2697208" y="2207683"/>
            <a:ext cx="170936" cy="320120"/>
            <a:chOff x="3384375" y="2267500"/>
            <a:chExt cx="203375" cy="507825"/>
          </a:xfrm>
        </p:grpSpPr>
        <p:sp>
          <p:nvSpPr>
            <p:cNvPr id="299" name="Shape 299"/>
            <p:cNvSpPr/>
            <p:nvPr/>
          </p:nvSpPr>
          <p:spPr>
            <a:xfrm>
              <a:off x="3384375" y="2373425"/>
              <a:ext cx="203375" cy="401900"/>
            </a:xfrm>
            <a:custGeom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3443425" y="2267500"/>
              <a:ext cx="85275" cy="93775"/>
            </a:xfrm>
            <a:custGeom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Shape 301"/>
          <p:cNvGrpSpPr/>
          <p:nvPr/>
        </p:nvGrpSpPr>
        <p:grpSpPr>
          <a:xfrm>
            <a:off x="3842516" y="2248358"/>
            <a:ext cx="140237" cy="238754"/>
            <a:chOff x="4747025" y="2332025"/>
            <a:chExt cx="166850" cy="378750"/>
          </a:xfrm>
        </p:grpSpPr>
        <p:sp>
          <p:nvSpPr>
            <p:cNvPr id="302" name="Shape 302"/>
            <p:cNvSpPr/>
            <p:nvPr/>
          </p:nvSpPr>
          <p:spPr>
            <a:xfrm>
              <a:off x="4747025" y="2427025"/>
              <a:ext cx="166850" cy="283750"/>
            </a:xfrm>
            <a:custGeom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4792100" y="2332025"/>
              <a:ext cx="76725" cy="84050"/>
            </a:xfrm>
            <a:custGeom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Shape 304"/>
          <p:cNvGrpSpPr/>
          <p:nvPr/>
        </p:nvGrpSpPr>
        <p:grpSpPr>
          <a:xfrm>
            <a:off x="3274989" y="2209212"/>
            <a:ext cx="145343" cy="317047"/>
            <a:chOff x="4071800" y="2269925"/>
            <a:chExt cx="172925" cy="502950"/>
          </a:xfrm>
        </p:grpSpPr>
        <p:sp>
          <p:nvSpPr>
            <p:cNvPr id="305" name="Shape 305"/>
            <p:cNvSpPr/>
            <p:nvPr/>
          </p:nvSpPr>
          <p:spPr>
            <a:xfrm>
              <a:off x="4118075" y="2269925"/>
              <a:ext cx="80375" cy="91350"/>
            </a:xfrm>
            <a:custGeom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4071800" y="2372825"/>
              <a:ext cx="172925" cy="400050"/>
            </a:xfrm>
            <a:custGeom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Shape 307"/>
          <p:cNvSpPr/>
          <p:nvPr/>
        </p:nvSpPr>
        <p:spPr>
          <a:xfrm>
            <a:off x="4317610" y="2242662"/>
            <a:ext cx="320377" cy="253331"/>
          </a:xfrm>
          <a:custGeom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08" name="Shape 308"/>
          <p:cNvGrpSpPr/>
          <p:nvPr/>
        </p:nvGrpSpPr>
        <p:grpSpPr>
          <a:xfrm>
            <a:off x="4872695" y="2247208"/>
            <a:ext cx="345970" cy="244128"/>
            <a:chOff x="5972700" y="2330200"/>
            <a:chExt cx="411625" cy="387275"/>
          </a:xfrm>
        </p:grpSpPr>
        <p:sp>
          <p:nvSpPr>
            <p:cNvPr id="309" name="Shape 309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Shape 311"/>
          <p:cNvGrpSpPr/>
          <p:nvPr/>
        </p:nvGrpSpPr>
        <p:grpSpPr>
          <a:xfrm>
            <a:off x="467992" y="2643304"/>
            <a:ext cx="109538" cy="299396"/>
            <a:chOff x="732125" y="2958550"/>
            <a:chExt cx="130325" cy="474950"/>
          </a:xfrm>
        </p:grpSpPr>
        <p:sp>
          <p:nvSpPr>
            <p:cNvPr id="312" name="Shape 312"/>
            <p:cNvSpPr/>
            <p:nvPr/>
          </p:nvSpPr>
          <p:spPr>
            <a:xfrm>
              <a:off x="732125" y="2958550"/>
              <a:ext cx="130325" cy="474950"/>
            </a:xfrm>
            <a:custGeom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756475" y="3090675"/>
              <a:ext cx="81625" cy="318475"/>
            </a:xfrm>
            <a:custGeom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802750" y="3129050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802750" y="3162525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802750" y="3196025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802750" y="3229500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802750" y="3263000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802750" y="3296475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Shape 320"/>
          <p:cNvSpPr/>
          <p:nvPr/>
        </p:nvSpPr>
        <p:spPr>
          <a:xfrm>
            <a:off x="1484912" y="2631476"/>
            <a:ext cx="335737" cy="323193"/>
          </a:xfrm>
          <a:custGeom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963404" y="2631476"/>
            <a:ext cx="248745" cy="323193"/>
          </a:xfrm>
          <a:custGeom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2" name="Shape 322"/>
          <p:cNvGrpSpPr/>
          <p:nvPr/>
        </p:nvGrpSpPr>
        <p:grpSpPr>
          <a:xfrm>
            <a:off x="2023737" y="2652901"/>
            <a:ext cx="387932" cy="275599"/>
            <a:chOff x="2583100" y="2973775"/>
            <a:chExt cx="461550" cy="437200"/>
          </a:xfrm>
        </p:grpSpPr>
        <p:sp>
          <p:nvSpPr>
            <p:cNvPr id="323" name="Shape 323"/>
            <p:cNvSpPr/>
            <p:nvPr/>
          </p:nvSpPr>
          <p:spPr>
            <a:xfrm>
              <a:off x="2701225" y="3315975"/>
              <a:ext cx="225300" cy="95000"/>
            </a:xfrm>
            <a:custGeom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583100" y="2973775"/>
              <a:ext cx="461550" cy="336125"/>
            </a:xfrm>
            <a:custGeom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Shape 325"/>
          <p:cNvSpPr/>
          <p:nvPr/>
        </p:nvSpPr>
        <p:spPr>
          <a:xfrm>
            <a:off x="3734681" y="2659497"/>
            <a:ext cx="356203" cy="267152"/>
          </a:xfrm>
          <a:custGeom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4263186" y="2674019"/>
            <a:ext cx="435021" cy="242584"/>
            <a:chOff x="5247525" y="3007275"/>
            <a:chExt cx="517575" cy="384825"/>
          </a:xfrm>
        </p:grpSpPr>
        <p:sp>
          <p:nvSpPr>
            <p:cNvPr id="327" name="Shape 327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Shape 329"/>
          <p:cNvGrpSpPr/>
          <p:nvPr/>
        </p:nvGrpSpPr>
        <p:grpSpPr>
          <a:xfrm>
            <a:off x="3174171" y="2660198"/>
            <a:ext cx="342881" cy="262551"/>
            <a:chOff x="3951850" y="2985350"/>
            <a:chExt cx="407950" cy="416500"/>
          </a:xfrm>
        </p:grpSpPr>
        <p:sp>
          <p:nvSpPr>
            <p:cNvPr id="330" name="Shape 330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Shape 334"/>
          <p:cNvGrpSpPr/>
          <p:nvPr/>
        </p:nvGrpSpPr>
        <p:grpSpPr>
          <a:xfrm>
            <a:off x="330844" y="3102359"/>
            <a:ext cx="397136" cy="228763"/>
            <a:chOff x="568950" y="3686775"/>
            <a:chExt cx="472500" cy="362900"/>
          </a:xfrm>
        </p:grpSpPr>
        <p:sp>
          <p:nvSpPr>
            <p:cNvPr id="335" name="Shape 335"/>
            <p:cNvSpPr/>
            <p:nvPr/>
          </p:nvSpPr>
          <p:spPr>
            <a:xfrm>
              <a:off x="568950" y="3686775"/>
              <a:ext cx="472500" cy="362900"/>
            </a:xfrm>
            <a:custGeom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45650" y="3820725"/>
              <a:ext cx="34125" cy="34125"/>
            </a:xfrm>
            <a:custGeom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747950" y="3753750"/>
              <a:ext cx="85275" cy="12200"/>
            </a:xfrm>
            <a:custGeom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Shape 338"/>
          <p:cNvSpPr/>
          <p:nvPr/>
        </p:nvSpPr>
        <p:spPr>
          <a:xfrm>
            <a:off x="4907685" y="2647220"/>
            <a:ext cx="270220" cy="291721"/>
          </a:xfrm>
          <a:custGeom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9" name="Shape 339"/>
          <p:cNvGrpSpPr/>
          <p:nvPr/>
        </p:nvGrpSpPr>
        <p:grpSpPr>
          <a:xfrm>
            <a:off x="898896" y="3121553"/>
            <a:ext cx="377699" cy="190389"/>
            <a:chOff x="1244800" y="3717225"/>
            <a:chExt cx="449375" cy="302025"/>
          </a:xfrm>
        </p:grpSpPr>
        <p:sp>
          <p:nvSpPr>
            <p:cNvPr id="340" name="Shape 340"/>
            <p:cNvSpPr/>
            <p:nvPr/>
          </p:nvSpPr>
          <p:spPr>
            <a:xfrm>
              <a:off x="1244800" y="3717225"/>
              <a:ext cx="449375" cy="302025"/>
            </a:xfrm>
            <a:custGeom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244800" y="3795150"/>
              <a:ext cx="449375" cy="25"/>
            </a:xfrm>
            <a:custGeom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244800" y="3853000"/>
              <a:ext cx="449375" cy="25"/>
            </a:xfrm>
            <a:custGeom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302625" y="3893800"/>
              <a:ext cx="161375" cy="25"/>
            </a:xfrm>
            <a:custGeom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302625" y="3933975"/>
              <a:ext cx="110250" cy="25"/>
            </a:xfrm>
            <a:custGeom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572975" y="3899875"/>
              <a:ext cx="62125" cy="40225"/>
            </a:xfrm>
            <a:custGeom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Shape 346"/>
          <p:cNvGrpSpPr/>
          <p:nvPr/>
        </p:nvGrpSpPr>
        <p:grpSpPr>
          <a:xfrm>
            <a:off x="1468986" y="3106960"/>
            <a:ext cx="367466" cy="215336"/>
            <a:chOff x="1923075" y="3694075"/>
            <a:chExt cx="437200" cy="341600"/>
          </a:xfrm>
        </p:grpSpPr>
        <p:sp>
          <p:nvSpPr>
            <p:cNvPr id="347" name="Shape 347"/>
            <p:cNvSpPr/>
            <p:nvPr/>
          </p:nvSpPr>
          <p:spPr>
            <a:xfrm>
              <a:off x="22476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0351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1923075" y="3694075"/>
              <a:ext cx="437200" cy="280100"/>
            </a:xfrm>
            <a:custGeom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261000" y="3781750"/>
              <a:ext cx="48725" cy="108400"/>
            </a:xfrm>
            <a:custGeom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225675" y="3780550"/>
              <a:ext cx="32300" cy="113875"/>
            </a:xfrm>
            <a:custGeom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190375" y="3779325"/>
              <a:ext cx="15850" cy="119350"/>
            </a:xfrm>
            <a:custGeom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154450" y="3777500"/>
              <a:ext cx="1250" cy="126050"/>
            </a:xfrm>
            <a:custGeom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103300" y="3776275"/>
              <a:ext cx="17075" cy="131550"/>
            </a:xfrm>
            <a:custGeom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051550" y="3775050"/>
              <a:ext cx="34125" cy="137025"/>
            </a:xfrm>
            <a:custGeom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Shape 356"/>
          <p:cNvGrpSpPr/>
          <p:nvPr/>
        </p:nvGrpSpPr>
        <p:grpSpPr>
          <a:xfrm>
            <a:off x="2037542" y="3103509"/>
            <a:ext cx="360301" cy="221860"/>
            <a:chOff x="2599525" y="3688600"/>
            <a:chExt cx="428675" cy="351950"/>
          </a:xfrm>
        </p:grpSpPr>
        <p:sp>
          <p:nvSpPr>
            <p:cNvPr id="357" name="Shape 357"/>
            <p:cNvSpPr/>
            <p:nvPr/>
          </p:nvSpPr>
          <p:spPr>
            <a:xfrm>
              <a:off x="2599525" y="3688600"/>
              <a:ext cx="428675" cy="168675"/>
            </a:xfrm>
            <a:custGeom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792550" y="3862125"/>
              <a:ext cx="42650" cy="23775"/>
            </a:xfrm>
            <a:custGeom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599525" y="3852375"/>
              <a:ext cx="428675" cy="188175"/>
            </a:xfrm>
            <a:custGeom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Shape 360"/>
          <p:cNvGrpSpPr/>
          <p:nvPr/>
        </p:nvGrpSpPr>
        <p:grpSpPr>
          <a:xfrm>
            <a:off x="2619924" y="3088159"/>
            <a:ext cx="333699" cy="246807"/>
            <a:chOff x="3292425" y="3664250"/>
            <a:chExt cx="397025" cy="391525"/>
          </a:xfrm>
        </p:grpSpPr>
        <p:sp>
          <p:nvSpPr>
            <p:cNvPr id="361" name="Shape 361"/>
            <p:cNvSpPr/>
            <p:nvPr/>
          </p:nvSpPr>
          <p:spPr>
            <a:xfrm>
              <a:off x="3292425" y="3680675"/>
              <a:ext cx="375100" cy="375100"/>
            </a:xfrm>
            <a:custGeom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504325" y="3664250"/>
              <a:ext cx="131525" cy="153450"/>
            </a:xfrm>
            <a:custGeom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501875" y="3749500"/>
              <a:ext cx="187575" cy="96825"/>
            </a:xfrm>
            <a:custGeom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Shape 364"/>
          <p:cNvGrpSpPr/>
          <p:nvPr/>
        </p:nvGrpSpPr>
        <p:grpSpPr>
          <a:xfrm>
            <a:off x="3157781" y="3120009"/>
            <a:ext cx="369525" cy="201136"/>
            <a:chOff x="3932350" y="3714775"/>
            <a:chExt cx="439650" cy="319075"/>
          </a:xfrm>
        </p:grpSpPr>
        <p:sp>
          <p:nvSpPr>
            <p:cNvPr id="365" name="Shape 365"/>
            <p:cNvSpPr/>
            <p:nvPr/>
          </p:nvSpPr>
          <p:spPr>
            <a:xfrm>
              <a:off x="3932350" y="3714775"/>
              <a:ext cx="439650" cy="319075"/>
            </a:xfrm>
            <a:custGeom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9701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42788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4073000" y="3716600"/>
              <a:ext cx="77350" cy="278900"/>
            </a:xfrm>
            <a:custGeom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4175900" y="3787250"/>
              <a:ext cx="77350" cy="208250"/>
            </a:xfrm>
            <a:custGeom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3722765" y="3120009"/>
            <a:ext cx="369504" cy="201136"/>
            <a:chOff x="4604550" y="3714775"/>
            <a:chExt cx="439625" cy="319075"/>
          </a:xfrm>
        </p:grpSpPr>
        <p:sp>
          <p:nvSpPr>
            <p:cNvPr id="371" name="Shape 371"/>
            <p:cNvSpPr/>
            <p:nvPr/>
          </p:nvSpPr>
          <p:spPr>
            <a:xfrm>
              <a:off x="4604550" y="3714775"/>
              <a:ext cx="439625" cy="319075"/>
            </a:xfrm>
            <a:custGeom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4647175" y="3761675"/>
              <a:ext cx="354400" cy="213725"/>
            </a:xfrm>
            <a:custGeom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4301050" y="3099285"/>
            <a:ext cx="353136" cy="235303"/>
            <a:chOff x="5292575" y="3681900"/>
            <a:chExt cx="420150" cy="373275"/>
          </a:xfrm>
        </p:grpSpPr>
        <p:sp>
          <p:nvSpPr>
            <p:cNvPr id="374" name="Shape 374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Shape 381"/>
          <p:cNvGrpSpPr/>
          <p:nvPr/>
        </p:nvGrpSpPr>
        <p:grpSpPr>
          <a:xfrm>
            <a:off x="4846073" y="3069343"/>
            <a:ext cx="393059" cy="294794"/>
            <a:chOff x="5941025" y="3634400"/>
            <a:chExt cx="467650" cy="467650"/>
          </a:xfrm>
        </p:grpSpPr>
        <p:sp>
          <p:nvSpPr>
            <p:cNvPr id="382" name="Shape 382"/>
            <p:cNvSpPr/>
            <p:nvPr/>
          </p:nvSpPr>
          <p:spPr>
            <a:xfrm>
              <a:off x="5941025" y="3634400"/>
              <a:ext cx="467650" cy="467650"/>
            </a:xfrm>
            <a:custGeom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211975" y="3753150"/>
              <a:ext cx="19525" cy="18900"/>
            </a:xfrm>
            <a:custGeom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128575" y="3695900"/>
              <a:ext cx="86475" cy="47525"/>
            </a:xfrm>
            <a:custGeom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202850" y="3720875"/>
              <a:ext cx="204000" cy="278875"/>
            </a:xfrm>
            <a:custGeom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Shape 388"/>
          <p:cNvGrpSpPr/>
          <p:nvPr/>
        </p:nvGrpSpPr>
        <p:grpSpPr>
          <a:xfrm>
            <a:off x="5436146" y="3088159"/>
            <a:ext cx="342881" cy="257177"/>
            <a:chOff x="6643075" y="3664250"/>
            <a:chExt cx="407950" cy="407975"/>
          </a:xfrm>
        </p:grpSpPr>
        <p:sp>
          <p:nvSpPr>
            <p:cNvPr id="389" name="Shape 389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Shape 391"/>
          <p:cNvGrpSpPr/>
          <p:nvPr/>
        </p:nvGrpSpPr>
        <p:grpSpPr>
          <a:xfrm>
            <a:off x="336979" y="3501150"/>
            <a:ext cx="371564" cy="278657"/>
            <a:chOff x="576250" y="4319400"/>
            <a:chExt cx="442075" cy="442050"/>
          </a:xfrm>
        </p:grpSpPr>
        <p:sp>
          <p:nvSpPr>
            <p:cNvPr id="392" name="Shape 392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Shape 396"/>
          <p:cNvSpPr/>
          <p:nvPr/>
        </p:nvSpPr>
        <p:spPr>
          <a:xfrm>
            <a:off x="886643" y="3555373"/>
            <a:ext cx="402263" cy="170421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3177366" y="3512758"/>
            <a:ext cx="340843" cy="255648"/>
          </a:xfrm>
          <a:custGeom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2612360" y="3528880"/>
            <a:ext cx="340843" cy="223404"/>
          </a:xfrm>
          <a:custGeom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3740837" y="3511607"/>
            <a:ext cx="343911" cy="257949"/>
          </a:xfrm>
          <a:custGeom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DC14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00" name="Shape 400"/>
          <p:cNvGrpSpPr/>
          <p:nvPr/>
        </p:nvGrpSpPr>
        <p:grpSpPr>
          <a:xfrm>
            <a:off x="4280584" y="3515349"/>
            <a:ext cx="394068" cy="244128"/>
            <a:chOff x="5268225" y="4341925"/>
            <a:chExt cx="468850" cy="387275"/>
          </a:xfrm>
        </p:grpSpPr>
        <p:sp>
          <p:nvSpPr>
            <p:cNvPr id="401" name="Shape 401"/>
            <p:cNvSpPr/>
            <p:nvPr/>
          </p:nvSpPr>
          <p:spPr>
            <a:xfrm>
              <a:off x="5652425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5287100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5268225" y="4341925"/>
              <a:ext cx="468850" cy="333075"/>
            </a:xfrm>
            <a:custGeom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5351025" y="4375400"/>
              <a:ext cx="303250" cy="149825"/>
            </a:xfrm>
            <a:custGeom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5326675" y="4569025"/>
              <a:ext cx="81000" cy="65175"/>
            </a:xfrm>
            <a:custGeom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5447225" y="4615925"/>
              <a:ext cx="110850" cy="25"/>
            </a:xfrm>
            <a:custGeom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5439925" y="4589125"/>
              <a:ext cx="125450" cy="25"/>
            </a:xfrm>
            <a:custGeom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5597625" y="4569025"/>
              <a:ext cx="81000" cy="65175"/>
            </a:xfrm>
            <a:custGeom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4865530" y="3507674"/>
            <a:ext cx="354144" cy="265608"/>
            <a:chOff x="5964175" y="4329750"/>
            <a:chExt cx="421350" cy="421350"/>
          </a:xfrm>
        </p:grpSpPr>
        <p:sp>
          <p:nvSpPr>
            <p:cNvPr id="410" name="Shape 410"/>
            <p:cNvSpPr/>
            <p:nvPr/>
          </p:nvSpPr>
          <p:spPr>
            <a:xfrm>
              <a:off x="5964175" y="4329750"/>
              <a:ext cx="421350" cy="421350"/>
            </a:xfrm>
            <a:custGeom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322800" y="4360800"/>
              <a:ext cx="31675" cy="30475"/>
            </a:xfrm>
            <a:custGeom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Shape 412"/>
          <p:cNvGrpSpPr/>
          <p:nvPr/>
        </p:nvGrpSpPr>
        <p:grpSpPr>
          <a:xfrm>
            <a:off x="901438" y="3931412"/>
            <a:ext cx="372593" cy="270226"/>
            <a:chOff x="1247825" y="5001950"/>
            <a:chExt cx="443300" cy="428675"/>
          </a:xfrm>
        </p:grpSpPr>
        <p:sp>
          <p:nvSpPr>
            <p:cNvPr id="413" name="Shape 413"/>
            <p:cNvSpPr/>
            <p:nvPr/>
          </p:nvSpPr>
          <p:spPr>
            <a:xfrm>
              <a:off x="1247825" y="5168175"/>
              <a:ext cx="373875" cy="221650"/>
            </a:xfrm>
            <a:custGeom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1275850" y="5209575"/>
              <a:ext cx="60900" cy="87075"/>
            </a:xfrm>
            <a:custGeom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1247825" y="5391625"/>
              <a:ext cx="443300" cy="39000"/>
            </a:xfrm>
            <a:custGeom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454850" y="5001950"/>
              <a:ext cx="17075" cy="114475"/>
            </a:xfrm>
            <a:custGeom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1411025" y="5001950"/>
              <a:ext cx="17075" cy="114475"/>
            </a:xfrm>
            <a:custGeom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1498700" y="5001950"/>
              <a:ext cx="16450" cy="114475"/>
            </a:xfrm>
            <a:custGeom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Shape 419"/>
          <p:cNvGrpSpPr/>
          <p:nvPr/>
        </p:nvGrpSpPr>
        <p:grpSpPr>
          <a:xfrm>
            <a:off x="1499685" y="3917969"/>
            <a:ext cx="306068" cy="292493"/>
            <a:chOff x="1959600" y="4980625"/>
            <a:chExt cx="364150" cy="464000"/>
          </a:xfrm>
        </p:grpSpPr>
        <p:sp>
          <p:nvSpPr>
            <p:cNvPr id="420" name="Shape 420"/>
            <p:cNvSpPr/>
            <p:nvPr/>
          </p:nvSpPr>
          <p:spPr>
            <a:xfrm>
              <a:off x="1959600" y="4980625"/>
              <a:ext cx="364150" cy="239325"/>
            </a:xfrm>
            <a:custGeom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53375" y="5121275"/>
              <a:ext cx="176600" cy="25"/>
            </a:xfrm>
            <a:custGeom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04525" y="5121275"/>
              <a:ext cx="74300" cy="323350"/>
            </a:xfrm>
            <a:custGeom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6625" y="5023850"/>
              <a:ext cx="85275" cy="85275"/>
            </a:xfrm>
            <a:custGeom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031450" y="5023850"/>
              <a:ext cx="85275" cy="85275"/>
            </a:xfrm>
            <a:custGeom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979100" y="5219925"/>
              <a:ext cx="125450" cy="224700"/>
            </a:xfrm>
            <a:custGeom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178800" y="5219925"/>
              <a:ext cx="125450" cy="224700"/>
            </a:xfrm>
            <a:custGeom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Shape 427"/>
          <p:cNvGrpSpPr/>
          <p:nvPr/>
        </p:nvGrpSpPr>
        <p:grpSpPr>
          <a:xfrm>
            <a:off x="2042165" y="3929111"/>
            <a:ext cx="351076" cy="270604"/>
            <a:chOff x="2605025" y="4998300"/>
            <a:chExt cx="417700" cy="429275"/>
          </a:xfrm>
        </p:grpSpPr>
        <p:sp>
          <p:nvSpPr>
            <p:cNvPr id="428" name="Shape 428"/>
            <p:cNvSpPr/>
            <p:nvPr/>
          </p:nvSpPr>
          <p:spPr>
            <a:xfrm>
              <a:off x="2819350" y="5216875"/>
              <a:ext cx="202150" cy="210700"/>
            </a:xfrm>
            <a:custGeom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606225" y="4998300"/>
              <a:ext cx="203400" cy="207650"/>
            </a:xfrm>
            <a:custGeom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605025" y="5003775"/>
              <a:ext cx="417700" cy="417700"/>
            </a:xfrm>
            <a:custGeom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Shape 431"/>
          <p:cNvGrpSpPr/>
          <p:nvPr/>
        </p:nvGrpSpPr>
        <p:grpSpPr>
          <a:xfrm>
            <a:off x="2572856" y="3931412"/>
            <a:ext cx="419661" cy="262157"/>
            <a:chOff x="3236425" y="5001950"/>
            <a:chExt cx="499300" cy="415875"/>
          </a:xfrm>
        </p:grpSpPr>
        <p:sp>
          <p:nvSpPr>
            <p:cNvPr id="432" name="Shape 432"/>
            <p:cNvSpPr/>
            <p:nvPr/>
          </p:nvSpPr>
          <p:spPr>
            <a:xfrm>
              <a:off x="3236425" y="5309425"/>
              <a:ext cx="499300" cy="108400"/>
            </a:xfrm>
            <a:custGeom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3294875" y="5330725"/>
              <a:ext cx="382400" cy="25"/>
            </a:xfrm>
            <a:custGeom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3280250" y="5162675"/>
              <a:ext cx="411625" cy="140075"/>
            </a:xfrm>
            <a:custGeom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3471450" y="5001950"/>
              <a:ext cx="17075" cy="114475"/>
            </a:xfrm>
            <a:custGeom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3427600" y="5001950"/>
              <a:ext cx="17075" cy="114475"/>
            </a:xfrm>
            <a:custGeom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3515275" y="5001950"/>
              <a:ext cx="16475" cy="114475"/>
            </a:xfrm>
            <a:custGeom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3187976" y="3917969"/>
            <a:ext cx="319368" cy="285197"/>
            <a:chOff x="3968275" y="4980625"/>
            <a:chExt cx="379975" cy="452425"/>
          </a:xfrm>
        </p:grpSpPr>
        <p:sp>
          <p:nvSpPr>
            <p:cNvPr id="439" name="Shape 439"/>
            <p:cNvSpPr/>
            <p:nvPr/>
          </p:nvSpPr>
          <p:spPr>
            <a:xfrm>
              <a:off x="4168000" y="4980625"/>
              <a:ext cx="85875" cy="102325"/>
            </a:xfrm>
            <a:custGeom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3968275" y="5043350"/>
              <a:ext cx="379975" cy="389700"/>
            </a:xfrm>
            <a:custGeom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4031000" y="5150500"/>
              <a:ext cx="54200" cy="61525"/>
            </a:xfrm>
            <a:custGeom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4843509" y="3981684"/>
            <a:ext cx="404322" cy="165063"/>
            <a:chOff x="5937975" y="5081700"/>
            <a:chExt cx="481050" cy="261850"/>
          </a:xfrm>
        </p:grpSpPr>
        <p:sp>
          <p:nvSpPr>
            <p:cNvPr id="443" name="Shape 443"/>
            <p:cNvSpPr/>
            <p:nvPr/>
          </p:nvSpPr>
          <p:spPr>
            <a:xfrm>
              <a:off x="6104200" y="5081700"/>
              <a:ext cx="314825" cy="215575"/>
            </a:xfrm>
            <a:custGeom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5937975" y="5210175"/>
              <a:ext cx="333700" cy="133375"/>
            </a:xfrm>
            <a:custGeom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6352025" y="5109100"/>
              <a:ext cx="19500" cy="18900"/>
            </a:xfrm>
            <a:custGeom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Shape 446"/>
          <p:cNvGrpSpPr/>
          <p:nvPr/>
        </p:nvGrpSpPr>
        <p:grpSpPr>
          <a:xfrm>
            <a:off x="5461718" y="3949835"/>
            <a:ext cx="290182" cy="250258"/>
            <a:chOff x="6673500" y="5031175"/>
            <a:chExt cx="345250" cy="397000"/>
          </a:xfrm>
        </p:grpSpPr>
        <p:sp>
          <p:nvSpPr>
            <p:cNvPr id="447" name="Shape 447"/>
            <p:cNvSpPr/>
            <p:nvPr/>
          </p:nvSpPr>
          <p:spPr>
            <a:xfrm>
              <a:off x="6731950" y="5031175"/>
              <a:ext cx="105375" cy="147375"/>
            </a:xfrm>
            <a:custGeom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6673500" y="5146850"/>
              <a:ext cx="84050" cy="116925"/>
            </a:xfrm>
            <a:custGeom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859225" y="5033600"/>
              <a:ext cx="105350" cy="144950"/>
            </a:xfrm>
            <a:custGeom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931675" y="5150500"/>
              <a:ext cx="87075" cy="115725"/>
            </a:xfrm>
            <a:custGeom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715525" y="5180350"/>
              <a:ext cx="263050" cy="247825"/>
            </a:xfrm>
            <a:custGeom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Shape 452"/>
          <p:cNvGrpSpPr/>
          <p:nvPr/>
        </p:nvGrpSpPr>
        <p:grpSpPr>
          <a:xfrm>
            <a:off x="3153705" y="968319"/>
            <a:ext cx="387932" cy="259478"/>
            <a:chOff x="3927500" y="301425"/>
            <a:chExt cx="461550" cy="411625"/>
          </a:xfrm>
        </p:grpSpPr>
        <p:sp>
          <p:nvSpPr>
            <p:cNvPr id="453" name="Shape 453"/>
            <p:cNvSpPr/>
            <p:nvPr/>
          </p:nvSpPr>
          <p:spPr>
            <a:xfrm>
              <a:off x="4080925" y="302050"/>
              <a:ext cx="154075" cy="411000"/>
            </a:xfrm>
            <a:custGeom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927500" y="301425"/>
              <a:ext cx="153450" cy="406150"/>
            </a:xfrm>
            <a:custGeom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4234975" y="306925"/>
              <a:ext cx="154075" cy="405525"/>
            </a:xfrm>
            <a:custGeom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4295850" y="442075"/>
              <a:ext cx="46300" cy="26225"/>
            </a:xfrm>
            <a:custGeom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4296475" y="415900"/>
              <a:ext cx="45075" cy="78575"/>
            </a:xfrm>
            <a:custGeom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3968275" y="590050"/>
              <a:ext cx="25" cy="6100"/>
            </a:xfrm>
            <a:custGeom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3970725" y="558375"/>
              <a:ext cx="1850" cy="12200"/>
            </a:xfrm>
            <a:custGeom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3976200" y="527325"/>
              <a:ext cx="3675" cy="12200"/>
            </a:xfrm>
            <a:custGeom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3985950" y="498100"/>
              <a:ext cx="4875" cy="10975"/>
            </a:xfrm>
            <a:custGeom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4000550" y="471300"/>
              <a:ext cx="7325" cy="9775"/>
            </a:xfrm>
            <a:custGeom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4021250" y="450600"/>
              <a:ext cx="10375" cy="6725"/>
            </a:xfrm>
            <a:custGeom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4049250" y="440250"/>
              <a:ext cx="11600" cy="2475"/>
            </a:xfrm>
            <a:custGeom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4080325" y="439650"/>
              <a:ext cx="12200" cy="1850"/>
            </a:xfrm>
            <a:custGeom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4110150" y="450000"/>
              <a:ext cx="9150" cy="7950"/>
            </a:xfrm>
            <a:custGeom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4130250" y="473750"/>
              <a:ext cx="4900" cy="10975"/>
            </a:xfrm>
            <a:custGeom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4141800" y="502975"/>
              <a:ext cx="3700" cy="11600"/>
            </a:xfrm>
            <a:custGeom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4150950" y="533425"/>
              <a:ext cx="3675" cy="11575"/>
            </a:xfrm>
            <a:custGeom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4160675" y="563850"/>
              <a:ext cx="4900" cy="11000"/>
            </a:xfrm>
            <a:custGeom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4175300" y="591875"/>
              <a:ext cx="7325" cy="9150"/>
            </a:xfrm>
            <a:custGeom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4198425" y="613175"/>
              <a:ext cx="11000" cy="4900"/>
            </a:xfrm>
            <a:custGeom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4228275" y="621100"/>
              <a:ext cx="12200" cy="625"/>
            </a:xfrm>
            <a:custGeom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4259925" y="616225"/>
              <a:ext cx="11600" cy="3075"/>
            </a:xfrm>
            <a:custGeom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4289775" y="602225"/>
              <a:ext cx="10375" cy="6725"/>
            </a:xfrm>
            <a:custGeom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313525" y="577875"/>
              <a:ext cx="6100" cy="10375"/>
            </a:xfrm>
            <a:custGeom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4326300" y="547425"/>
              <a:ext cx="2450" cy="12200"/>
            </a:xfrm>
            <a:custGeom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4329350" y="515750"/>
              <a:ext cx="625" cy="12200"/>
            </a:xfrm>
            <a:custGeom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4325075" y="488975"/>
              <a:ext cx="1250" cy="6100"/>
            </a:xfrm>
            <a:custGeom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Shape 480"/>
          <p:cNvGrpSpPr/>
          <p:nvPr/>
        </p:nvGrpSpPr>
        <p:grpSpPr>
          <a:xfrm>
            <a:off x="5441252" y="973314"/>
            <a:ext cx="332669" cy="249502"/>
            <a:chOff x="6649150" y="309350"/>
            <a:chExt cx="395800" cy="395800"/>
          </a:xfrm>
        </p:grpSpPr>
        <p:sp>
          <p:nvSpPr>
            <p:cNvPr id="481" name="Shape 481"/>
            <p:cNvSpPr/>
            <p:nvPr/>
          </p:nvSpPr>
          <p:spPr>
            <a:xfrm>
              <a:off x="6649150" y="309350"/>
              <a:ext cx="395800" cy="395800"/>
            </a:xfrm>
            <a:custGeom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6673500" y="333700"/>
              <a:ext cx="347100" cy="347100"/>
            </a:xfrm>
            <a:custGeom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6848850" y="397625"/>
              <a:ext cx="54825" cy="169300"/>
            </a:xfrm>
            <a:custGeom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6847025" y="333700"/>
              <a:ext cx="25" cy="29250"/>
            </a:xfrm>
            <a:custGeom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6760575" y="356850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6760575" y="356850"/>
              <a:ext cx="14025" cy="24975"/>
            </a:xfrm>
            <a:custGeom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6696650" y="420775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6696650" y="420775"/>
              <a:ext cx="24975" cy="14025"/>
            </a:xfrm>
            <a:custGeom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6673500" y="507225"/>
              <a:ext cx="29250" cy="25"/>
            </a:xfrm>
            <a:custGeom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6696650" y="593700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6696650" y="579700"/>
              <a:ext cx="24975" cy="14025"/>
            </a:xfrm>
            <a:custGeom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6760575" y="632675"/>
              <a:ext cx="14025" cy="24975"/>
            </a:xfrm>
            <a:custGeom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6760575" y="657625"/>
              <a:ext cx="25" cy="25"/>
            </a:xfrm>
            <a:custGeom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6847025" y="651550"/>
              <a:ext cx="25" cy="29250"/>
            </a:xfrm>
            <a:custGeom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919500" y="632675"/>
              <a:ext cx="14025" cy="24975"/>
            </a:xfrm>
            <a:custGeom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6933500" y="657625"/>
              <a:ext cx="25" cy="25"/>
            </a:xfrm>
            <a:custGeom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6972475" y="579700"/>
              <a:ext cx="24975" cy="14025"/>
            </a:xfrm>
            <a:custGeom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6997425" y="593700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6991350" y="507225"/>
              <a:ext cx="29250" cy="25"/>
            </a:xfrm>
            <a:custGeom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6972475" y="420775"/>
              <a:ext cx="24975" cy="14025"/>
            </a:xfrm>
            <a:custGeom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6997425" y="420775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6919500" y="356850"/>
              <a:ext cx="14025" cy="24975"/>
            </a:xfrm>
            <a:custGeom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6933500" y="356850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Shape 504"/>
          <p:cNvGrpSpPr/>
          <p:nvPr/>
        </p:nvGrpSpPr>
        <p:grpSpPr>
          <a:xfrm>
            <a:off x="4873704" y="979066"/>
            <a:ext cx="337796" cy="239904"/>
            <a:chOff x="5973900" y="318475"/>
            <a:chExt cx="401900" cy="380575"/>
          </a:xfrm>
        </p:grpSpPr>
        <p:sp>
          <p:nvSpPr>
            <p:cNvPr id="505" name="Shape 505"/>
            <p:cNvSpPr/>
            <p:nvPr/>
          </p:nvSpPr>
          <p:spPr>
            <a:xfrm>
              <a:off x="5973900" y="337975"/>
              <a:ext cx="401900" cy="67000"/>
            </a:xfrm>
            <a:custGeom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6024450" y="348325"/>
              <a:ext cx="45075" cy="45075"/>
            </a:xfrm>
            <a:custGeom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6280175" y="348325"/>
              <a:ext cx="45075" cy="45075"/>
            </a:xfrm>
            <a:custGeom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5973900" y="667375"/>
              <a:ext cx="401900" cy="31675"/>
            </a:xfrm>
            <a:custGeom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6302700" y="318475"/>
              <a:ext cx="28650" cy="63350"/>
            </a:xfrm>
            <a:custGeom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6046975" y="318475"/>
              <a:ext cx="28650" cy="63350"/>
            </a:xfrm>
            <a:custGeom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5973900" y="407375"/>
              <a:ext cx="401900" cy="272200"/>
            </a:xfrm>
            <a:custGeom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6024450" y="456100"/>
              <a:ext cx="300800" cy="175375"/>
            </a:xfrm>
            <a:custGeom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6024450" y="573000"/>
              <a:ext cx="300800" cy="25"/>
            </a:xfrm>
            <a:custGeom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6024450" y="514550"/>
              <a:ext cx="300800" cy="25"/>
            </a:xfrm>
            <a:custGeom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6264950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6204675" y="456100"/>
              <a:ext cx="25" cy="175375"/>
            </a:xfrm>
            <a:custGeom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6145000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6084725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Shape 519"/>
          <p:cNvGrpSpPr/>
          <p:nvPr/>
        </p:nvGrpSpPr>
        <p:grpSpPr>
          <a:xfrm>
            <a:off x="918857" y="1364036"/>
            <a:ext cx="342881" cy="313595"/>
            <a:chOff x="1268550" y="929175"/>
            <a:chExt cx="407950" cy="497475"/>
          </a:xfrm>
        </p:grpSpPr>
        <p:sp>
          <p:nvSpPr>
            <p:cNvPr id="520" name="Shape 520"/>
            <p:cNvSpPr/>
            <p:nvPr/>
          </p:nvSpPr>
          <p:spPr>
            <a:xfrm>
              <a:off x="12685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12989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15924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Shape 523"/>
          <p:cNvGrpSpPr/>
          <p:nvPr/>
        </p:nvGrpSpPr>
        <p:grpSpPr>
          <a:xfrm>
            <a:off x="5404921" y="1375935"/>
            <a:ext cx="405331" cy="291721"/>
            <a:chOff x="6605925" y="948050"/>
            <a:chExt cx="482250" cy="462775"/>
          </a:xfrm>
        </p:grpSpPr>
        <p:sp>
          <p:nvSpPr>
            <p:cNvPr id="524" name="Shape 524"/>
            <p:cNvSpPr/>
            <p:nvPr/>
          </p:nvSpPr>
          <p:spPr>
            <a:xfrm>
              <a:off x="6847025" y="1209875"/>
              <a:ext cx="60325" cy="200950"/>
            </a:xfrm>
            <a:custGeom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6605925" y="971800"/>
              <a:ext cx="482250" cy="228350"/>
            </a:xfrm>
            <a:custGeom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6847025" y="948050"/>
              <a:ext cx="25" cy="23775"/>
            </a:xfrm>
            <a:custGeom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6847025" y="1001025"/>
              <a:ext cx="25" cy="183900"/>
            </a:xfrm>
            <a:custGeom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6872000" y="994325"/>
              <a:ext cx="85275" cy="190600"/>
            </a:xfrm>
            <a:custGeom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736825" y="994325"/>
              <a:ext cx="85275" cy="190600"/>
            </a:xfrm>
            <a:custGeom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Shape 530"/>
          <p:cNvGrpSpPr/>
          <p:nvPr/>
        </p:nvGrpSpPr>
        <p:grpSpPr>
          <a:xfrm>
            <a:off x="5499603" y="2239911"/>
            <a:ext cx="215966" cy="256799"/>
            <a:chOff x="6718575" y="2318625"/>
            <a:chExt cx="256950" cy="407375"/>
          </a:xfrm>
        </p:grpSpPr>
        <p:sp>
          <p:nvSpPr>
            <p:cNvPr id="531" name="Shape 53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2600992" y="2710092"/>
            <a:ext cx="363369" cy="165835"/>
            <a:chOff x="3269900" y="3064500"/>
            <a:chExt cx="432325" cy="263075"/>
          </a:xfrm>
        </p:grpSpPr>
        <p:sp>
          <p:nvSpPr>
            <p:cNvPr id="540" name="Shape 540"/>
            <p:cNvSpPr/>
            <p:nvPr/>
          </p:nvSpPr>
          <p:spPr>
            <a:xfrm>
              <a:off x="3269900" y="3064500"/>
              <a:ext cx="432325" cy="263075"/>
            </a:xfrm>
            <a:custGeom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445875" y="3155825"/>
              <a:ext cx="80400" cy="80400"/>
            </a:xfrm>
            <a:custGeom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381925" y="3091900"/>
              <a:ext cx="208275" cy="208275"/>
            </a:xfrm>
            <a:custGeom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Shape 543"/>
          <p:cNvGrpSpPr/>
          <p:nvPr/>
        </p:nvGrpSpPr>
        <p:grpSpPr>
          <a:xfrm>
            <a:off x="5475019" y="2659426"/>
            <a:ext cx="265114" cy="279445"/>
            <a:chOff x="6689325" y="2984125"/>
            <a:chExt cx="315425" cy="443300"/>
          </a:xfrm>
        </p:grpSpPr>
        <p:sp>
          <p:nvSpPr>
            <p:cNvPr id="544" name="Shape 544"/>
            <p:cNvSpPr/>
            <p:nvPr/>
          </p:nvSpPr>
          <p:spPr>
            <a:xfrm>
              <a:off x="6689325" y="2984125"/>
              <a:ext cx="315425" cy="77975"/>
            </a:xfrm>
            <a:custGeom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702125" y="3069375"/>
              <a:ext cx="289850" cy="358050"/>
            </a:xfrm>
            <a:custGeom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761175" y="3117475"/>
              <a:ext cx="25" cy="261850"/>
            </a:xfrm>
            <a:custGeom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684702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93287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Shape 549"/>
          <p:cNvGrpSpPr/>
          <p:nvPr/>
        </p:nvGrpSpPr>
        <p:grpSpPr>
          <a:xfrm>
            <a:off x="1523744" y="3480426"/>
            <a:ext cx="256415" cy="310900"/>
            <a:chOff x="1988225" y="4286525"/>
            <a:chExt cx="305075" cy="493200"/>
          </a:xfrm>
        </p:grpSpPr>
        <p:sp>
          <p:nvSpPr>
            <p:cNvPr id="550" name="Shape 550"/>
            <p:cNvSpPr/>
            <p:nvPr/>
          </p:nvSpPr>
          <p:spPr>
            <a:xfrm>
              <a:off x="2178800" y="4519725"/>
              <a:ext cx="114500" cy="114475"/>
            </a:xfrm>
            <a:custGeom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1988225" y="4539200"/>
              <a:ext cx="156500" cy="156500"/>
            </a:xfrm>
            <a:custGeom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2042425" y="4286525"/>
              <a:ext cx="239300" cy="236250"/>
            </a:xfrm>
            <a:custGeom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2161750" y="4522750"/>
              <a:ext cx="25" cy="256975"/>
            </a:xfrm>
            <a:custGeom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2133750" y="4377850"/>
              <a:ext cx="56050" cy="56025"/>
            </a:xfrm>
            <a:custGeom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2038150" y="4589125"/>
              <a:ext cx="87100" cy="87100"/>
            </a:xfrm>
            <a:custGeom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2194025" y="4564150"/>
              <a:ext cx="54825" cy="54825"/>
            </a:xfrm>
            <a:custGeom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Shape 557"/>
          <p:cNvGrpSpPr/>
          <p:nvPr/>
        </p:nvGrpSpPr>
        <p:grpSpPr>
          <a:xfrm>
            <a:off x="2067737" y="3502300"/>
            <a:ext cx="309640" cy="294022"/>
            <a:chOff x="2635450" y="4321225"/>
            <a:chExt cx="368400" cy="466425"/>
          </a:xfrm>
        </p:grpSpPr>
        <p:sp>
          <p:nvSpPr>
            <p:cNvPr id="558" name="Shape 558"/>
            <p:cNvSpPr/>
            <p:nvPr/>
          </p:nvSpPr>
          <p:spPr>
            <a:xfrm>
              <a:off x="2635450" y="4653050"/>
              <a:ext cx="368400" cy="134600"/>
            </a:xfrm>
            <a:custGeom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2819350" y="4321225"/>
              <a:ext cx="25" cy="347075"/>
            </a:xfrm>
            <a:custGeom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2835175" y="4328525"/>
              <a:ext cx="114475" cy="114500"/>
            </a:xfrm>
            <a:custGeom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2850400" y="4372975"/>
              <a:ext cx="54825" cy="54825"/>
            </a:xfrm>
            <a:custGeom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2646425" y="4429600"/>
              <a:ext cx="156500" cy="156500"/>
            </a:xfrm>
            <a:custGeom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2696350" y="4479525"/>
              <a:ext cx="87100" cy="87100"/>
            </a:xfrm>
            <a:custGeom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Shape 564"/>
          <p:cNvGrpSpPr/>
          <p:nvPr/>
        </p:nvGrpSpPr>
        <p:grpSpPr>
          <a:xfrm>
            <a:off x="5436146" y="3495003"/>
            <a:ext cx="342881" cy="287876"/>
            <a:chOff x="6643075" y="4309650"/>
            <a:chExt cx="407950" cy="456675"/>
          </a:xfrm>
        </p:grpSpPr>
        <p:sp>
          <p:nvSpPr>
            <p:cNvPr id="565" name="Shape 565"/>
            <p:cNvSpPr/>
            <p:nvPr/>
          </p:nvSpPr>
          <p:spPr>
            <a:xfrm>
              <a:off x="6643075" y="4698125"/>
              <a:ext cx="407950" cy="14625"/>
            </a:xfrm>
            <a:custGeom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6643075" y="4727350"/>
              <a:ext cx="407950" cy="14625"/>
            </a:xfrm>
            <a:custGeom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6643075" y="4751700"/>
              <a:ext cx="407950" cy="14625"/>
            </a:xfrm>
            <a:custGeom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6672900" y="4309650"/>
              <a:ext cx="348900" cy="376300"/>
            </a:xfrm>
            <a:custGeom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6805625" y="4452725"/>
              <a:ext cx="15850" cy="28050"/>
            </a:xfrm>
            <a:custGeom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6872600" y="4452725"/>
              <a:ext cx="15875" cy="28050"/>
            </a:xfrm>
            <a:custGeom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6709425" y="4414975"/>
              <a:ext cx="275250" cy="54825"/>
            </a:xfrm>
            <a:custGeom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6733175" y="4382725"/>
              <a:ext cx="227750" cy="37150"/>
            </a:xfrm>
            <a:custGeom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6847025" y="4414975"/>
              <a:ext cx="25" cy="145550"/>
            </a:xfrm>
            <a:custGeom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Shape 574"/>
          <p:cNvGrpSpPr/>
          <p:nvPr/>
        </p:nvGrpSpPr>
        <p:grpSpPr>
          <a:xfrm>
            <a:off x="4251419" y="3901469"/>
            <a:ext cx="452420" cy="325494"/>
            <a:chOff x="5233525" y="4954450"/>
            <a:chExt cx="538275" cy="516350"/>
          </a:xfrm>
        </p:grpSpPr>
        <p:sp>
          <p:nvSpPr>
            <p:cNvPr id="575" name="Shape 575"/>
            <p:cNvSpPr/>
            <p:nvPr/>
          </p:nvSpPr>
          <p:spPr>
            <a:xfrm>
              <a:off x="5637825" y="4954450"/>
              <a:ext cx="89525" cy="89525"/>
            </a:xfrm>
            <a:custGeom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5323025" y="4980625"/>
              <a:ext cx="88925" cy="88925"/>
            </a:xfrm>
            <a:custGeom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5233525" y="5255225"/>
              <a:ext cx="89525" cy="89525"/>
            </a:xfrm>
            <a:custGeom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5453325" y="5382475"/>
              <a:ext cx="88925" cy="88325"/>
            </a:xfrm>
            <a:custGeom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5682875" y="5188875"/>
              <a:ext cx="88925" cy="89525"/>
            </a:xfrm>
            <a:custGeom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5411925" y="5110925"/>
              <a:ext cx="188775" cy="189400"/>
            </a:xfrm>
            <a:custGeom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5367475" y="5025075"/>
              <a:ext cx="81600" cy="105975"/>
            </a:xfrm>
            <a:custGeom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5567800" y="4999500"/>
              <a:ext cx="115100" cy="133975"/>
            </a:xfrm>
            <a:custGeom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5600075" y="5217475"/>
              <a:ext cx="127275" cy="16475"/>
            </a:xfrm>
            <a:custGeom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5497775" y="5299675"/>
              <a:ext cx="4900" cy="126675"/>
            </a:xfrm>
            <a:custGeom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5277975" y="5241825"/>
              <a:ext cx="141275" cy="58500"/>
            </a:xfrm>
            <a:custGeom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Shape 586"/>
          <p:cNvGrpSpPr/>
          <p:nvPr/>
        </p:nvGrpSpPr>
        <p:grpSpPr>
          <a:xfrm>
            <a:off x="3682337" y="3907221"/>
            <a:ext cx="460615" cy="313989"/>
            <a:chOff x="4556450" y="4963575"/>
            <a:chExt cx="548025" cy="498100"/>
          </a:xfrm>
        </p:grpSpPr>
        <p:sp>
          <p:nvSpPr>
            <p:cNvPr id="587" name="Shape 587"/>
            <p:cNvSpPr/>
            <p:nvPr/>
          </p:nvSpPr>
          <p:spPr>
            <a:xfrm>
              <a:off x="4611850" y="5222350"/>
              <a:ext cx="436600" cy="239325"/>
            </a:xfrm>
            <a:custGeom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4612475" y="4963575"/>
              <a:ext cx="435975" cy="125450"/>
            </a:xfrm>
            <a:custGeom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4556450" y="5089000"/>
              <a:ext cx="274025" cy="225925"/>
            </a:xfrm>
            <a:custGeom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4830450" y="5089000"/>
              <a:ext cx="274025" cy="225925"/>
            </a:xfrm>
            <a:custGeom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830450" y="5213225"/>
              <a:ext cx="25" cy="248450"/>
            </a:xfrm>
            <a:custGeom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299619" y="3975160"/>
            <a:ext cx="445254" cy="184636"/>
            <a:chOff x="531800" y="5071350"/>
            <a:chExt cx="529750" cy="292900"/>
          </a:xfrm>
        </p:grpSpPr>
        <p:sp>
          <p:nvSpPr>
            <p:cNvPr id="593" name="Shape 593"/>
            <p:cNvSpPr/>
            <p:nvPr/>
          </p:nvSpPr>
          <p:spPr>
            <a:xfrm>
              <a:off x="632875" y="5077450"/>
              <a:ext cx="272200" cy="185725"/>
            </a:xfrm>
            <a:custGeom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886175" y="5071350"/>
              <a:ext cx="74300" cy="191825"/>
            </a:xfrm>
            <a:custGeom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531800" y="5162075"/>
              <a:ext cx="202175" cy="202175"/>
            </a:xfrm>
            <a:custGeom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859375" y="5162075"/>
              <a:ext cx="202175" cy="202175"/>
            </a:xfrm>
            <a:custGeom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676100" y="5071350"/>
              <a:ext cx="86500" cy="7325"/>
            </a:xfrm>
            <a:custGeom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941575" y="5244275"/>
              <a:ext cx="37175" cy="37175"/>
            </a:xfrm>
            <a:custGeom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614600" y="5244275"/>
              <a:ext cx="37175" cy="37175"/>
            </a:xfrm>
            <a:custGeom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DC143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Shape 600"/>
          <p:cNvGrpSpPr/>
          <p:nvPr/>
        </p:nvGrpSpPr>
        <p:grpSpPr>
          <a:xfrm>
            <a:off x="7243894" y="2035031"/>
            <a:ext cx="433992" cy="317047"/>
            <a:chOff x="5916675" y="927975"/>
            <a:chExt cx="516350" cy="502950"/>
          </a:xfrm>
        </p:grpSpPr>
        <p:sp>
          <p:nvSpPr>
            <p:cNvPr id="601" name="Shape 601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Shape 603"/>
          <p:cNvGrpSpPr/>
          <p:nvPr/>
        </p:nvGrpSpPr>
        <p:grpSpPr>
          <a:xfrm>
            <a:off x="6359914" y="2564457"/>
            <a:ext cx="1079481" cy="788600"/>
            <a:chOff x="5916675" y="927975"/>
            <a:chExt cx="516350" cy="502950"/>
          </a:xfrm>
        </p:grpSpPr>
        <p:sp>
          <p:nvSpPr>
            <p:cNvPr id="604" name="Shape 604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Shape 606"/>
          <p:cNvGrpSpPr/>
          <p:nvPr/>
        </p:nvGrpSpPr>
        <p:grpSpPr>
          <a:xfrm>
            <a:off x="6360056" y="2035031"/>
            <a:ext cx="433992" cy="317047"/>
            <a:chOff x="5916675" y="927975"/>
            <a:chExt cx="516350" cy="502950"/>
          </a:xfrm>
        </p:grpSpPr>
        <p:sp>
          <p:nvSpPr>
            <p:cNvPr id="607" name="Shape 607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Shape 609"/>
          <p:cNvSpPr/>
          <p:nvPr/>
        </p:nvSpPr>
        <p:spPr>
          <a:xfrm>
            <a:off x="7436055" y="2212314"/>
            <a:ext cx="402263" cy="170421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6552218" y="2212314"/>
            <a:ext cx="402263" cy="170421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6837753" y="3005467"/>
            <a:ext cx="1000561" cy="423895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152975" y="208850"/>
            <a:ext cx="32073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EFCCFF"/>
                </a:highlight>
              </a:rPr>
              <a:t>Problem:</a:t>
            </a:r>
          </a:p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250100" y="1457125"/>
            <a:ext cx="8536200" cy="319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>
                <a:solidFill>
                  <a:srgbClr val="EFCCFF"/>
                </a:solidFill>
              </a:rPr>
              <a:t>62 Million Girls </a:t>
            </a:r>
            <a:r>
              <a:rPr lang="en" sz="1800"/>
              <a:t>do not have access to education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/>
              <a:t>People need to do </a:t>
            </a:r>
            <a:r>
              <a:rPr lang="en" sz="1800">
                <a:solidFill>
                  <a:srgbClr val="EFCCFF"/>
                </a:solidFill>
              </a:rPr>
              <a:t>a lot of research</a:t>
            </a:r>
            <a:r>
              <a:rPr lang="en" sz="1800"/>
              <a:t> to educate themselves properly about the girls education systems in developing countries.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EFCCFF"/>
                </a:solidFill>
              </a:rPr>
              <a:t>We put all the research in one place.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487" y="308072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174750" y="310125"/>
            <a:ext cx="3867300" cy="747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EFCCFF"/>
                </a:highlight>
              </a:rPr>
              <a:t>Solution:</a:t>
            </a: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19600" y="929325"/>
            <a:ext cx="39507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spcBef>
                <a:spcPts val="0"/>
              </a:spcBef>
              <a:buSzPct val="100000"/>
              <a:buChar char="❖"/>
            </a:pPr>
            <a:r>
              <a:rPr lang="en" sz="1700">
                <a:solidFill>
                  <a:srgbClr val="EFCCFF"/>
                </a:solidFill>
              </a:rPr>
              <a:t>Bridge </a:t>
            </a:r>
            <a:r>
              <a:rPr lang="en" sz="1700"/>
              <a:t>between users and sponsor organizations promoting girl’s education</a:t>
            </a:r>
          </a:p>
          <a:p>
            <a:pPr indent="-336550" lvl="0" marL="457200" rtl="0">
              <a:spcBef>
                <a:spcPts val="0"/>
              </a:spcBef>
              <a:buSzPct val="100000"/>
              <a:buChar char="❖"/>
            </a:pPr>
            <a:r>
              <a:rPr lang="en" sz="1700">
                <a:solidFill>
                  <a:srgbClr val="EFCCFF"/>
                </a:solidFill>
              </a:rPr>
              <a:t>Provide</a:t>
            </a:r>
            <a:r>
              <a:rPr lang="en" sz="1700"/>
              <a:t> a list of countries in need and corresponding organizations for each one</a:t>
            </a:r>
          </a:p>
          <a:p>
            <a:pPr indent="-336550" lvl="0" marL="457200" rtl="0">
              <a:spcBef>
                <a:spcPts val="0"/>
              </a:spcBef>
              <a:buSzPct val="100000"/>
              <a:buChar char="❖"/>
            </a:pPr>
            <a:r>
              <a:rPr lang="en" sz="1700">
                <a:solidFill>
                  <a:srgbClr val="EFCCFF"/>
                </a:solidFill>
              </a:rPr>
              <a:t>Educate</a:t>
            </a:r>
            <a:r>
              <a:rPr lang="en" sz="1700"/>
              <a:t> users about the condition of girls’ education in third world countries</a:t>
            </a:r>
          </a:p>
          <a:p>
            <a:pPr indent="-336550" lvl="0" marL="457200" rtl="0">
              <a:spcBef>
                <a:spcPts val="0"/>
              </a:spcBef>
              <a:buSzPct val="100000"/>
              <a:buChar char="❖"/>
            </a:pPr>
            <a:r>
              <a:rPr lang="en" sz="1700"/>
              <a:t>A Forum encourages people to </a:t>
            </a:r>
            <a:r>
              <a:rPr lang="en" sz="1700">
                <a:solidFill>
                  <a:srgbClr val="EFCCFF"/>
                </a:solidFill>
              </a:rPr>
              <a:t>get involved</a:t>
            </a:r>
            <a:r>
              <a:rPr lang="en" sz="1700"/>
              <a:t> and fundraise money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7076" l="8698" r="52275" t="15674"/>
          <a:stretch/>
        </p:blipFill>
        <p:spPr>
          <a:xfrm>
            <a:off x="4170300" y="1047412"/>
            <a:ext cx="4786874" cy="379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294325" y="198000"/>
            <a:ext cx="2554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EFCCFF"/>
                </a:highlight>
              </a:rPr>
              <a:t>Target:</a:t>
            </a:r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500225" y="1158250"/>
            <a:ext cx="8307900" cy="157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>
                <a:solidFill>
                  <a:srgbClr val="EFCCFF"/>
                </a:solidFill>
              </a:rPr>
              <a:t>All Americans</a:t>
            </a:r>
            <a:r>
              <a:rPr lang="en" sz="1800"/>
              <a:t>, including children and teenagers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/>
              <a:t>Stretch goal: </a:t>
            </a:r>
            <a:r>
              <a:rPr lang="en" sz="1800">
                <a:solidFill>
                  <a:srgbClr val="EFCCFF"/>
                </a:solidFill>
              </a:rPr>
              <a:t>Expand</a:t>
            </a:r>
            <a:r>
              <a:rPr lang="en" sz="1800"/>
              <a:t> the target audience to outside the United States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301" y="2905125"/>
            <a:ext cx="3146350" cy="17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174725" y="230600"/>
            <a:ext cx="41313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EFCCFF"/>
                </a:highlight>
              </a:rPr>
              <a:t>Opportunity:</a:t>
            </a:r>
          </a:p>
        </p:txBody>
      </p:sp>
      <p:sp>
        <p:nvSpPr>
          <p:cNvPr id="101" name="Shape 101"/>
          <p:cNvSpPr txBox="1"/>
          <p:nvPr>
            <p:ph idx="1" type="subTitle"/>
          </p:nvPr>
        </p:nvSpPr>
        <p:spPr>
          <a:xfrm>
            <a:off x="347975" y="1435375"/>
            <a:ext cx="3768900" cy="321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/>
              <a:t>There are many organizations working to aid developing countrie</a:t>
            </a:r>
            <a:r>
              <a:rPr lang="en" sz="1800"/>
              <a:t>s, but </a:t>
            </a:r>
            <a:r>
              <a:rPr i="1" lang="en" sz="1800"/>
              <a:t>To Girls Everywhere</a:t>
            </a:r>
            <a:r>
              <a:rPr lang="en" sz="1800"/>
              <a:t> puts them all in </a:t>
            </a:r>
            <a:r>
              <a:rPr lang="en" sz="1800">
                <a:solidFill>
                  <a:srgbClr val="EFCCFF"/>
                </a:solidFill>
              </a:rPr>
              <a:t>one place</a:t>
            </a:r>
            <a:r>
              <a:rPr lang="en" sz="1800"/>
              <a:t>.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i="1" lang="en" sz="1800"/>
              <a:t>To Girls Everywhere </a:t>
            </a:r>
            <a:r>
              <a:rPr lang="en" sz="1800"/>
              <a:t>provides users with </a:t>
            </a:r>
            <a:r>
              <a:rPr lang="en" sz="1800">
                <a:solidFill>
                  <a:srgbClr val="EFCCFF"/>
                </a:solidFill>
              </a:rPr>
              <a:t>links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/>
              <a:t>The user has the freedom to</a:t>
            </a:r>
            <a:r>
              <a:rPr lang="en" sz="1800">
                <a:solidFill>
                  <a:srgbClr val="EFCCFF"/>
                </a:solidFill>
              </a:rPr>
              <a:t> choose</a:t>
            </a:r>
            <a:r>
              <a:rPr lang="en" sz="1800"/>
              <a:t> which organization he/she wants to support.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4675" l="17190" r="990" t="13303"/>
          <a:stretch/>
        </p:blipFill>
        <p:spPr>
          <a:xfrm>
            <a:off x="4031325" y="1435375"/>
            <a:ext cx="4951026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ctrTitle"/>
          </p:nvPr>
        </p:nvSpPr>
        <p:spPr>
          <a:xfrm>
            <a:off x="207325" y="219725"/>
            <a:ext cx="53820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EFCCFF"/>
                </a:highlight>
              </a:rPr>
              <a:t>Why We Do This:</a:t>
            </a:r>
          </a:p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x="413225" y="1435375"/>
            <a:ext cx="8090400" cy="321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/>
              <a:t>We believe that girls have the</a:t>
            </a:r>
            <a:r>
              <a:rPr lang="en" sz="1800">
                <a:solidFill>
                  <a:srgbClr val="EFCCFF"/>
                </a:solidFill>
              </a:rPr>
              <a:t> right</a:t>
            </a:r>
            <a:r>
              <a:rPr lang="en" sz="1800"/>
              <a:t> to an education just as much as men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/>
              <a:t>Girls should </a:t>
            </a:r>
            <a:r>
              <a:rPr lang="en" sz="1800">
                <a:solidFill>
                  <a:srgbClr val="EFCCFF"/>
                </a:solidFill>
              </a:rPr>
              <a:t>not feel weak and alone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/>
              <a:t>All girls should have the </a:t>
            </a:r>
            <a:r>
              <a:rPr lang="en" sz="1800">
                <a:solidFill>
                  <a:srgbClr val="EFCCFF"/>
                </a:solidFill>
              </a:rPr>
              <a:t>same opportunities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350" y="2735224"/>
            <a:ext cx="6255600" cy="22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ctrTitle"/>
          </p:nvPr>
        </p:nvSpPr>
        <p:spPr>
          <a:xfrm>
            <a:off x="142100" y="143625"/>
            <a:ext cx="439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EFCCFF"/>
                </a:highlight>
              </a:rPr>
              <a:t>What Is Next:</a:t>
            </a:r>
          </a:p>
        </p:txBody>
      </p:sp>
      <p:sp>
        <p:nvSpPr>
          <p:cNvPr id="115" name="Shape 115"/>
          <p:cNvSpPr txBox="1"/>
          <p:nvPr>
            <p:ph idx="1" type="subTitle"/>
          </p:nvPr>
        </p:nvSpPr>
        <p:spPr>
          <a:xfrm>
            <a:off x="353350" y="1236400"/>
            <a:ext cx="5757900" cy="354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>
                <a:solidFill>
                  <a:srgbClr val="EFCCFF"/>
                </a:solidFill>
              </a:rPr>
              <a:t>Expand</a:t>
            </a:r>
            <a:r>
              <a:rPr lang="en" sz="1800"/>
              <a:t> our target audience to other countries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i="1" lang="en" sz="1800"/>
              <a:t> </a:t>
            </a:r>
            <a:r>
              <a:rPr lang="en" sz="1800"/>
              <a:t>Create a page that sells </a:t>
            </a:r>
            <a:r>
              <a:rPr lang="en" sz="1800">
                <a:solidFill>
                  <a:srgbClr val="EFCCFF"/>
                </a:solidFill>
              </a:rPr>
              <a:t>merchandise promoting</a:t>
            </a:r>
            <a:r>
              <a:rPr lang="en" sz="1800"/>
              <a:t> girls’ education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/>
              <a:t>Plan </a:t>
            </a:r>
            <a:r>
              <a:rPr lang="en" sz="1800">
                <a:solidFill>
                  <a:srgbClr val="EFCCFF"/>
                </a:solidFill>
              </a:rPr>
              <a:t>volunteer trips</a:t>
            </a:r>
            <a:r>
              <a:rPr lang="en" sz="1800"/>
              <a:t> to developing countries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>
                <a:solidFill>
                  <a:srgbClr val="EFCCFF"/>
                </a:solidFill>
              </a:rPr>
              <a:t>Monitor</a:t>
            </a:r>
            <a:r>
              <a:rPr lang="en" sz="1800"/>
              <a:t> the forum to keep all posts relevant.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/>
              <a:t>Create a </a:t>
            </a:r>
            <a:r>
              <a:rPr lang="en" sz="1800">
                <a:solidFill>
                  <a:srgbClr val="EFCCFF"/>
                </a:solidFill>
              </a:rPr>
              <a:t>pen pal</a:t>
            </a:r>
            <a:r>
              <a:rPr lang="en" sz="1800"/>
              <a:t> system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n" sz="1800">
                <a:solidFill>
                  <a:srgbClr val="EFCCFF"/>
                </a:solidFill>
              </a:rPr>
              <a:t>Partner</a:t>
            </a:r>
            <a:r>
              <a:rPr lang="en" sz="1800"/>
              <a:t> with sponsor organizations so that users don’t need to visit their pages to donate</a:t>
            </a:r>
          </a:p>
        </p:txBody>
      </p:sp>
      <p:pic>
        <p:nvPicPr>
          <p:cNvPr descr="mapa_linea_b-01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875" y="1946499"/>
            <a:ext cx="3952699" cy="1996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Shape 117"/>
          <p:cNvCxnSpPr/>
          <p:nvPr/>
        </p:nvCxnSpPr>
        <p:spPr>
          <a:xfrm rot="10800000">
            <a:off x="5953800" y="2324056"/>
            <a:ext cx="0" cy="212700"/>
          </a:xfrm>
          <a:prstGeom prst="straightConnector1">
            <a:avLst/>
          </a:prstGeom>
          <a:noFill/>
          <a:ln cap="rnd" cmpd="sng" w="28575">
            <a:solidFill>
              <a:srgbClr val="EFCCFF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18" name="Shape 118"/>
          <p:cNvCxnSpPr/>
          <p:nvPr/>
        </p:nvCxnSpPr>
        <p:spPr>
          <a:xfrm rot="10800000">
            <a:off x="6111250" y="2904106"/>
            <a:ext cx="0" cy="212700"/>
          </a:xfrm>
          <a:prstGeom prst="straightConnector1">
            <a:avLst/>
          </a:prstGeom>
          <a:noFill/>
          <a:ln cap="rnd" cmpd="sng" w="28575">
            <a:solidFill>
              <a:srgbClr val="EFCCFF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19" name="Shape 119"/>
          <p:cNvCxnSpPr/>
          <p:nvPr/>
        </p:nvCxnSpPr>
        <p:spPr>
          <a:xfrm rot="10800000">
            <a:off x="7087225" y="2617556"/>
            <a:ext cx="0" cy="212700"/>
          </a:xfrm>
          <a:prstGeom prst="straightConnector1">
            <a:avLst/>
          </a:prstGeom>
          <a:noFill/>
          <a:ln cap="rnd" cmpd="sng" w="28575">
            <a:solidFill>
              <a:srgbClr val="EFCCFF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20" name="Shape 120"/>
          <p:cNvCxnSpPr/>
          <p:nvPr/>
        </p:nvCxnSpPr>
        <p:spPr>
          <a:xfrm rot="10800000">
            <a:off x="7087225" y="2111356"/>
            <a:ext cx="0" cy="212700"/>
          </a:xfrm>
          <a:prstGeom prst="straightConnector1">
            <a:avLst/>
          </a:prstGeom>
          <a:noFill/>
          <a:ln cap="rnd" cmpd="sng" w="28575">
            <a:solidFill>
              <a:srgbClr val="EFCCFF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21" name="Shape 121"/>
          <p:cNvCxnSpPr/>
          <p:nvPr/>
        </p:nvCxnSpPr>
        <p:spPr>
          <a:xfrm rot="10800000">
            <a:off x="8205375" y="2226406"/>
            <a:ext cx="0" cy="212700"/>
          </a:xfrm>
          <a:prstGeom prst="straightConnector1">
            <a:avLst/>
          </a:prstGeom>
          <a:noFill/>
          <a:ln cap="rnd" cmpd="sng" w="28575">
            <a:solidFill>
              <a:srgbClr val="EFCCFF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22" name="Shape 122"/>
          <p:cNvCxnSpPr/>
          <p:nvPr/>
        </p:nvCxnSpPr>
        <p:spPr>
          <a:xfrm rot="10800000">
            <a:off x="8444775" y="3248731"/>
            <a:ext cx="0" cy="212700"/>
          </a:xfrm>
          <a:prstGeom prst="straightConnector1">
            <a:avLst/>
          </a:prstGeom>
          <a:noFill/>
          <a:ln cap="rnd" cmpd="sng" w="28575">
            <a:solidFill>
              <a:srgbClr val="EFCCFF"/>
            </a:solidFill>
            <a:prstDash val="solid"/>
            <a:round/>
            <a:headEnd len="lg" w="lg" type="none"/>
            <a:tailEnd len="lg" w="lg" type="oval"/>
          </a:ln>
        </p:spPr>
      </p:cxnSp>
      <p:grpSp>
        <p:nvGrpSpPr>
          <p:cNvPr id="123" name="Shape 123"/>
          <p:cNvGrpSpPr/>
          <p:nvPr/>
        </p:nvGrpSpPr>
        <p:grpSpPr>
          <a:xfrm rot="1495479">
            <a:off x="6150715" y="1665718"/>
            <a:ext cx="354136" cy="265612"/>
            <a:chOff x="5964175" y="4329750"/>
            <a:chExt cx="421350" cy="421350"/>
          </a:xfrm>
        </p:grpSpPr>
        <p:sp>
          <p:nvSpPr>
            <p:cNvPr id="124" name="Shape 124"/>
            <p:cNvSpPr/>
            <p:nvPr/>
          </p:nvSpPr>
          <p:spPr>
            <a:xfrm>
              <a:off x="5964175" y="4329750"/>
              <a:ext cx="421350" cy="421350"/>
            </a:xfrm>
            <a:custGeom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EFCC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322800" y="4360800"/>
              <a:ext cx="31675" cy="30475"/>
            </a:xfrm>
            <a:custGeom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EFCC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196475" y="3253500"/>
            <a:ext cx="2402400" cy="738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highlight>
                  <a:srgbClr val="EFCCFF"/>
                </a:highlight>
              </a:rPr>
              <a:t>Francisca</a:t>
            </a:r>
          </a:p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6002725" y="3905850"/>
            <a:ext cx="2914500" cy="115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Coder.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/>
              <a:t>Artistic. </a:t>
            </a:r>
            <a:br>
              <a:rPr lang="en" sz="2400"/>
            </a:br>
            <a:r>
              <a:rPr lang="en" sz="2400"/>
              <a:t>Detail Oriented.</a:t>
            </a:r>
          </a:p>
        </p:txBody>
      </p:sp>
      <p:pic>
        <p:nvPicPr>
          <p:cNvPr descr="IMG_3543.JP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000" y="1060625"/>
            <a:ext cx="2021750" cy="20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type="ctrTitle"/>
          </p:nvPr>
        </p:nvSpPr>
        <p:spPr>
          <a:xfrm>
            <a:off x="3656700" y="3337225"/>
            <a:ext cx="1451700" cy="738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highlight>
                  <a:srgbClr val="EFCCFF"/>
                </a:highlight>
              </a:rPr>
              <a:t>  Talya </a:t>
            </a:r>
          </a:p>
        </p:txBody>
      </p:sp>
      <p:sp>
        <p:nvSpPr>
          <p:cNvPr id="134" name="Shape 134"/>
          <p:cNvSpPr txBox="1"/>
          <p:nvPr>
            <p:ph type="ctrTitle"/>
          </p:nvPr>
        </p:nvSpPr>
        <p:spPr>
          <a:xfrm>
            <a:off x="6567650" y="3253500"/>
            <a:ext cx="1924800" cy="738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highlight>
                  <a:srgbClr val="EFCCFF"/>
                </a:highlight>
              </a:rPr>
              <a:t>Daniela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32975" y="3991800"/>
            <a:ext cx="27294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Genius.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Friendly.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Compassionate.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235000" y="3991800"/>
            <a:ext cx="21423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Writer.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Creative.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Determined.</a:t>
            </a:r>
          </a:p>
        </p:txBody>
      </p:sp>
      <p:sp>
        <p:nvSpPr>
          <p:cNvPr id="137" name="Shape 137"/>
          <p:cNvSpPr txBox="1"/>
          <p:nvPr>
            <p:ph type="ctrTitle"/>
          </p:nvPr>
        </p:nvSpPr>
        <p:spPr>
          <a:xfrm>
            <a:off x="2702500" y="192475"/>
            <a:ext cx="3207300" cy="82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highlight>
                  <a:srgbClr val="EFCCFF"/>
                </a:highlight>
              </a:rPr>
              <a:t>About Us:</a:t>
            </a:r>
          </a:p>
        </p:txBody>
      </p:sp>
      <p:pic>
        <p:nvPicPr>
          <p:cNvPr descr="hehehe.jpg" id="138" name="Shape 138"/>
          <p:cNvPicPr preferRelativeResize="0"/>
          <p:nvPr/>
        </p:nvPicPr>
        <p:blipFill rotWithShape="1">
          <a:blip r:embed="rId4">
            <a:alphaModFix/>
          </a:blip>
          <a:srcRect b="24738" l="0" r="0" t="0"/>
          <a:stretch/>
        </p:blipFill>
        <p:spPr>
          <a:xfrm>
            <a:off x="306775" y="1060625"/>
            <a:ext cx="2181788" cy="202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5">
            <a:alphaModFix/>
          </a:blip>
          <a:srcRect b="28336" l="12180" r="10288" t="10657"/>
          <a:stretch/>
        </p:blipFill>
        <p:spPr>
          <a:xfrm>
            <a:off x="3339775" y="1015978"/>
            <a:ext cx="2142299" cy="2259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2942725" y="336050"/>
            <a:ext cx="26811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highlight>
                  <a:srgbClr val="EFCCFF"/>
                </a:highlight>
              </a:rPr>
              <a:t>The End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607" y="1721632"/>
            <a:ext cx="4242325" cy="282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aml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aml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